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sldIdLst>
    <p:sldId id="303" r:id="rId2"/>
    <p:sldId id="292" r:id="rId3"/>
    <p:sldId id="298" r:id="rId4"/>
    <p:sldId id="299" r:id="rId5"/>
    <p:sldId id="300" r:id="rId6"/>
    <p:sldId id="301" r:id="rId7"/>
    <p:sldId id="276" r:id="rId8"/>
    <p:sldId id="259" r:id="rId9"/>
    <p:sldId id="257" r:id="rId10"/>
    <p:sldId id="275" r:id="rId11"/>
    <p:sldId id="274" r:id="rId12"/>
    <p:sldId id="277" r:id="rId13"/>
    <p:sldId id="267" r:id="rId14"/>
    <p:sldId id="258" r:id="rId15"/>
    <p:sldId id="278" r:id="rId16"/>
    <p:sldId id="279" r:id="rId17"/>
    <p:sldId id="263" r:id="rId18"/>
    <p:sldId id="265" r:id="rId19"/>
    <p:sldId id="266" r:id="rId20"/>
    <p:sldId id="268" r:id="rId21"/>
    <p:sldId id="269" r:id="rId22"/>
    <p:sldId id="304" r:id="rId23"/>
  </p:sldIdLst>
  <p:sldSz cx="12801600" cy="9601200" type="A3"/>
  <p:notesSz cx="6797675" cy="9872663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Granstander Clean" panose="02000503000000020004" pitchFamily="50" charset="0"/>
      <p:regular r:id="rId31"/>
    </p:embeddedFont>
    <p:embeddedFont>
      <p:font typeface="NettoOT-Bold" panose="02010804010101010104" pitchFamily="50" charset="0"/>
      <p:bold r:id="rId3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9966FF"/>
    <a:srgbClr val="6600CC"/>
    <a:srgbClr val="0066FF"/>
    <a:srgbClr val="00CC00"/>
    <a:srgbClr val="FF9933"/>
    <a:srgbClr val="FF99FF"/>
    <a:srgbClr val="FF33CC"/>
    <a:srgbClr val="D60093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838" autoAdjust="0"/>
  </p:normalViewPr>
  <p:slideViewPr>
    <p:cSldViewPr snapToGrid="0">
      <p:cViewPr varScale="1">
        <p:scale>
          <a:sx n="77" d="100"/>
          <a:sy n="77" d="100"/>
        </p:scale>
        <p:origin x="176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16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eth Cort" userId="70a7ccca9534fe0d" providerId="LiveId" clId="{D92EBD8D-3690-4EB0-AA77-5031B980862B}"/>
    <pc:docChg chg="undo custSel addSld modSld modMainMaster">
      <pc:chgData name="Gareth Cort" userId="70a7ccca9534fe0d" providerId="LiveId" clId="{D92EBD8D-3690-4EB0-AA77-5031B980862B}" dt="2019-10-07T15:04:19.667" v="367"/>
      <pc:docMkLst>
        <pc:docMk/>
      </pc:docMkLst>
      <pc:sldChg chg="delSp modSp modNotesTx">
        <pc:chgData name="Gareth Cort" userId="70a7ccca9534fe0d" providerId="LiveId" clId="{D92EBD8D-3690-4EB0-AA77-5031B980862B}" dt="2019-10-07T14:35:24.150" v="321" actId="1076"/>
        <pc:sldMkLst>
          <pc:docMk/>
          <pc:sldMk cId="1408446556" sldId="257"/>
        </pc:sldMkLst>
        <pc:spChg chg="mod">
          <ac:chgData name="Gareth Cort" userId="70a7ccca9534fe0d" providerId="LiveId" clId="{D92EBD8D-3690-4EB0-AA77-5031B980862B}" dt="2019-10-07T14:35:24.150" v="321" actId="1076"/>
          <ac:spMkLst>
            <pc:docMk/>
            <pc:sldMk cId="1408446556" sldId="257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0:44.374" v="191"/>
          <ac:spMkLst>
            <pc:docMk/>
            <pc:sldMk cId="1408446556" sldId="257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4:41.213" v="306" actId="1076"/>
        <pc:sldMkLst>
          <pc:docMk/>
          <pc:sldMk cId="3223042277" sldId="258"/>
        </pc:sldMkLst>
        <pc:spChg chg="mod">
          <ac:chgData name="Gareth Cort" userId="70a7ccca9534fe0d" providerId="LiveId" clId="{D92EBD8D-3690-4EB0-AA77-5031B980862B}" dt="2019-10-07T14:34:41.213" v="306" actId="1076"/>
          <ac:spMkLst>
            <pc:docMk/>
            <pc:sldMk cId="3223042277" sldId="258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1:37.702" v="211"/>
          <ac:spMkLst>
            <pc:docMk/>
            <pc:sldMk cId="3223042277" sldId="258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5:28.789" v="323" actId="1076"/>
        <pc:sldMkLst>
          <pc:docMk/>
          <pc:sldMk cId="174656942" sldId="259"/>
        </pc:sldMkLst>
        <pc:spChg chg="mod">
          <ac:chgData name="Gareth Cort" userId="70a7ccca9534fe0d" providerId="LiveId" clId="{D92EBD8D-3690-4EB0-AA77-5031B980862B}" dt="2019-10-07T14:35:28.789" v="323" actId="1076"/>
          <ac:spMkLst>
            <pc:docMk/>
            <pc:sldMk cId="174656942" sldId="259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0:35.126" v="187"/>
          <ac:spMkLst>
            <pc:docMk/>
            <pc:sldMk cId="174656942" sldId="259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4:09.099" v="294" actId="1076"/>
        <pc:sldMkLst>
          <pc:docMk/>
          <pc:sldMk cId="1016206560" sldId="263"/>
        </pc:sldMkLst>
        <pc:spChg chg="mod">
          <ac:chgData name="Gareth Cort" userId="70a7ccca9534fe0d" providerId="LiveId" clId="{D92EBD8D-3690-4EB0-AA77-5031B980862B}" dt="2019-10-07T14:34:09.099" v="294" actId="1076"/>
          <ac:spMkLst>
            <pc:docMk/>
            <pc:sldMk cId="1016206560" sldId="263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1:55.748" v="223"/>
          <ac:spMkLst>
            <pc:docMk/>
            <pc:sldMk cId="1016206560" sldId="263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4:16.149" v="297" actId="1076"/>
        <pc:sldMkLst>
          <pc:docMk/>
          <pc:sldMk cId="1580235853" sldId="265"/>
        </pc:sldMkLst>
        <pc:spChg chg="mod">
          <ac:chgData name="Gareth Cort" userId="70a7ccca9534fe0d" providerId="LiveId" clId="{D92EBD8D-3690-4EB0-AA77-5031B980862B}" dt="2019-10-07T14:34:16.149" v="297" actId="1076"/>
          <ac:spMkLst>
            <pc:docMk/>
            <pc:sldMk cId="1580235853" sldId="265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2:03.982" v="227"/>
          <ac:spMkLst>
            <pc:docMk/>
            <pc:sldMk cId="1580235853" sldId="265"/>
            <ac:spMk id="3" creationId="{00000000-0000-0000-0000-000000000000}"/>
          </ac:spMkLst>
        </pc:spChg>
      </pc:sldChg>
      <pc:sldChg chg="addSp delSp modSp modNotesTx">
        <pc:chgData name="Gareth Cort" userId="70a7ccca9534fe0d" providerId="LiveId" clId="{D92EBD8D-3690-4EB0-AA77-5031B980862B}" dt="2019-10-07T14:34:21.766" v="299" actId="1076"/>
        <pc:sldMkLst>
          <pc:docMk/>
          <pc:sldMk cId="323399386" sldId="266"/>
        </pc:sldMkLst>
        <pc:spChg chg="mod">
          <ac:chgData name="Gareth Cort" userId="70a7ccca9534fe0d" providerId="LiveId" clId="{D92EBD8D-3690-4EB0-AA77-5031B980862B}" dt="2019-10-07T14:34:21.766" v="299" actId="1076"/>
          <ac:spMkLst>
            <pc:docMk/>
            <pc:sldMk cId="323399386" sldId="266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2:09.726" v="231"/>
          <ac:spMkLst>
            <pc:docMk/>
            <pc:sldMk cId="323399386" sldId="266"/>
            <ac:spMk id="3" creationId="{00000000-0000-0000-0000-000000000000}"/>
          </ac:spMkLst>
        </pc:spChg>
        <pc:spChg chg="add del mod">
          <ac:chgData name="Gareth Cort" userId="70a7ccca9534fe0d" providerId="LiveId" clId="{D92EBD8D-3690-4EB0-AA77-5031B980862B}" dt="2019-10-07T14:33:41.348" v="286" actId="478"/>
          <ac:spMkLst>
            <pc:docMk/>
            <pc:sldMk cId="323399386" sldId="266"/>
            <ac:spMk id="4" creationId="{4D15239F-438A-419E-AD56-D5A2F7A90A78}"/>
          </ac:spMkLst>
        </pc:spChg>
      </pc:sldChg>
      <pc:sldChg chg="delSp modSp modNotesTx">
        <pc:chgData name="Gareth Cort" userId="70a7ccca9534fe0d" providerId="LiveId" clId="{D92EBD8D-3690-4EB0-AA77-5031B980862B}" dt="2019-10-07T14:34:45.767" v="308" actId="1076"/>
        <pc:sldMkLst>
          <pc:docMk/>
          <pc:sldMk cId="2792897501" sldId="267"/>
        </pc:sldMkLst>
        <pc:spChg chg="mod">
          <ac:chgData name="Gareth Cort" userId="70a7ccca9534fe0d" providerId="LiveId" clId="{D92EBD8D-3690-4EB0-AA77-5031B980862B}" dt="2019-10-07T14:34:45.767" v="308" actId="1076"/>
          <ac:spMkLst>
            <pc:docMk/>
            <pc:sldMk cId="2792897501" sldId="267"/>
            <ac:spMk id="2" creationId="{00000000-0000-0000-0000-000000000000}"/>
          </ac:spMkLst>
        </pc:spChg>
        <pc:spChg chg="del">
          <ac:chgData name="Gareth Cort" userId="70a7ccca9534fe0d" providerId="LiveId" clId="{D92EBD8D-3690-4EB0-AA77-5031B980862B}" dt="2019-10-07T13:51:29.861" v="207" actId="478"/>
          <ac:spMkLst>
            <pc:docMk/>
            <pc:sldMk cId="2792897501" sldId="267"/>
            <ac:spMk id="3" creationId="{00000000-0000-0000-0000-000000000000}"/>
          </ac:spMkLst>
        </pc:spChg>
      </pc:sldChg>
      <pc:sldChg chg="modSp">
        <pc:chgData name="Gareth Cort" userId="70a7ccca9534fe0d" providerId="LiveId" clId="{D92EBD8D-3690-4EB0-AA77-5031B980862B}" dt="2019-10-07T14:33:22.890" v="281" actId="20577"/>
        <pc:sldMkLst>
          <pc:docMk/>
          <pc:sldMk cId="2147107008" sldId="268"/>
        </pc:sldMkLst>
        <pc:spChg chg="mod">
          <ac:chgData name="Gareth Cort" userId="70a7ccca9534fe0d" providerId="LiveId" clId="{D92EBD8D-3690-4EB0-AA77-5031B980862B}" dt="2019-10-07T14:33:22.890" v="281" actId="20577"/>
          <ac:spMkLst>
            <pc:docMk/>
            <pc:sldMk cId="2147107008" sldId="268"/>
            <ac:spMk id="2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27:57.891" v="252"/>
          <ac:spMkLst>
            <pc:docMk/>
            <pc:sldMk cId="2147107008" sldId="268"/>
            <ac:spMk id="3" creationId="{00000000-0000-0000-0000-000000000000}"/>
          </ac:spMkLst>
        </pc:spChg>
      </pc:sldChg>
      <pc:sldChg chg="modSp">
        <pc:chgData name="Gareth Cort" userId="70a7ccca9534fe0d" providerId="LiveId" clId="{D92EBD8D-3690-4EB0-AA77-5031B980862B}" dt="2019-10-07T14:27:57.891" v="252"/>
        <pc:sldMkLst>
          <pc:docMk/>
          <pc:sldMk cId="4161492086" sldId="269"/>
        </pc:sldMkLst>
        <pc:spChg chg="mod">
          <ac:chgData name="Gareth Cort" userId="70a7ccca9534fe0d" providerId="LiveId" clId="{D92EBD8D-3690-4EB0-AA77-5031B980862B}" dt="2019-10-07T14:27:57.891" v="252"/>
          <ac:spMkLst>
            <pc:docMk/>
            <pc:sldMk cId="4161492086" sldId="269"/>
            <ac:spMk id="4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5:05.661" v="314" actId="1076"/>
        <pc:sldMkLst>
          <pc:docMk/>
          <pc:sldMk cId="4224809140" sldId="274"/>
        </pc:sldMkLst>
        <pc:spChg chg="mod">
          <ac:chgData name="Gareth Cort" userId="70a7ccca9534fe0d" providerId="LiveId" clId="{D92EBD8D-3690-4EB0-AA77-5031B980862B}" dt="2019-10-07T14:35:05.661" v="314" actId="1076"/>
          <ac:spMkLst>
            <pc:docMk/>
            <pc:sldMk cId="4224809140" sldId="274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1:12.508" v="201" actId="478"/>
          <ac:spMkLst>
            <pc:docMk/>
            <pc:sldMk cId="4224809140" sldId="274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5:10.389" v="316" actId="1076"/>
        <pc:sldMkLst>
          <pc:docMk/>
          <pc:sldMk cId="1233254197" sldId="275"/>
        </pc:sldMkLst>
        <pc:spChg chg="mod">
          <ac:chgData name="Gareth Cort" userId="70a7ccca9534fe0d" providerId="LiveId" clId="{D92EBD8D-3690-4EB0-AA77-5031B980862B}" dt="2019-10-07T14:35:10.389" v="316" actId="1076"/>
          <ac:spMkLst>
            <pc:docMk/>
            <pc:sldMk cId="1233254197" sldId="275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0:58.591" v="196"/>
          <ac:spMkLst>
            <pc:docMk/>
            <pc:sldMk cId="1233254197" sldId="275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5:46.421" v="327" actId="1076"/>
        <pc:sldMkLst>
          <pc:docMk/>
          <pc:sldMk cId="4254685254" sldId="276"/>
        </pc:sldMkLst>
        <pc:spChg chg="mod">
          <ac:chgData name="Gareth Cort" userId="70a7ccca9534fe0d" providerId="LiveId" clId="{D92EBD8D-3690-4EB0-AA77-5031B980862B}" dt="2019-10-07T14:35:46.421" v="327" actId="1076"/>
          <ac:spMkLst>
            <pc:docMk/>
            <pc:sldMk cId="4254685254" sldId="276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0:28.174" v="183"/>
          <ac:spMkLst>
            <pc:docMk/>
            <pc:sldMk cId="4254685254" sldId="276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4:50.709" v="310" actId="1076"/>
        <pc:sldMkLst>
          <pc:docMk/>
          <pc:sldMk cId="2919770267" sldId="277"/>
        </pc:sldMkLst>
        <pc:spChg chg="mod">
          <ac:chgData name="Gareth Cort" userId="70a7ccca9534fe0d" providerId="LiveId" clId="{D92EBD8D-3690-4EB0-AA77-5031B980862B}" dt="2019-10-07T14:34:50.709" v="310" actId="1076"/>
          <ac:spMkLst>
            <pc:docMk/>
            <pc:sldMk cId="2919770267" sldId="277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1:19.932" v="205"/>
          <ac:spMkLst>
            <pc:docMk/>
            <pc:sldMk cId="2919770267" sldId="277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3:54.758" v="289" actId="1076"/>
        <pc:sldMkLst>
          <pc:docMk/>
          <pc:sldMk cId="1668477727" sldId="278"/>
        </pc:sldMkLst>
        <pc:spChg chg="mod">
          <ac:chgData name="Gareth Cort" userId="70a7ccca9534fe0d" providerId="LiveId" clId="{D92EBD8D-3690-4EB0-AA77-5031B980862B}" dt="2019-10-07T14:33:54.758" v="289" actId="1076"/>
          <ac:spMkLst>
            <pc:docMk/>
            <pc:sldMk cId="1668477727" sldId="278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1:44.311" v="215"/>
          <ac:spMkLst>
            <pc:docMk/>
            <pc:sldMk cId="1668477727" sldId="278"/>
            <ac:spMk id="3" creationId="{00000000-0000-0000-0000-000000000000}"/>
          </ac:spMkLst>
        </pc:spChg>
      </pc:sldChg>
      <pc:sldChg chg="delSp modSp modNotesTx">
        <pc:chgData name="Gareth Cort" userId="70a7ccca9534fe0d" providerId="LiveId" clId="{D92EBD8D-3690-4EB0-AA77-5031B980862B}" dt="2019-10-07T14:34:05.005" v="292" actId="1076"/>
        <pc:sldMkLst>
          <pc:docMk/>
          <pc:sldMk cId="1310049308" sldId="279"/>
        </pc:sldMkLst>
        <pc:spChg chg="mod">
          <ac:chgData name="Gareth Cort" userId="70a7ccca9534fe0d" providerId="LiveId" clId="{D92EBD8D-3690-4EB0-AA77-5031B980862B}" dt="2019-10-07T14:34:05.005" v="292" actId="1076"/>
          <ac:spMkLst>
            <pc:docMk/>
            <pc:sldMk cId="1310049308" sldId="279"/>
            <ac:spMk id="2" creationId="{00000000-0000-0000-0000-000000000000}"/>
          </ac:spMkLst>
        </pc:spChg>
        <pc:spChg chg="del mod">
          <ac:chgData name="Gareth Cort" userId="70a7ccca9534fe0d" providerId="LiveId" clId="{D92EBD8D-3690-4EB0-AA77-5031B980862B}" dt="2019-10-07T13:51:49.981" v="219"/>
          <ac:spMkLst>
            <pc:docMk/>
            <pc:sldMk cId="1310049308" sldId="279"/>
            <ac:spMk id="3" creationId="{00000000-0000-0000-0000-000000000000}"/>
          </ac:spMkLst>
        </pc:spChg>
      </pc:sldChg>
      <pc:sldChg chg="addSp modSp">
        <pc:chgData name="Gareth Cort" userId="70a7ccca9534fe0d" providerId="LiveId" clId="{D92EBD8D-3690-4EB0-AA77-5031B980862B}" dt="2019-10-07T14:37:16.418" v="355" actId="164"/>
        <pc:sldMkLst>
          <pc:docMk/>
          <pc:sldMk cId="456552215" sldId="292"/>
        </pc:sldMkLst>
        <pc:spChg chg="mod">
          <ac:chgData name="Gareth Cort" userId="70a7ccca9534fe0d" providerId="LiveId" clId="{D92EBD8D-3690-4EB0-AA77-5031B980862B}" dt="2019-10-07T14:28:48.175" v="266" actId="1076"/>
          <ac:spMkLst>
            <pc:docMk/>
            <pc:sldMk cId="456552215" sldId="292"/>
            <ac:spMk id="4" creationId="{00000000-0000-0000-0000-000000000000}"/>
          </ac:spMkLst>
        </pc:spChg>
        <pc:spChg chg="add mod">
          <ac:chgData name="Gareth Cort" userId="70a7ccca9534fe0d" providerId="LiveId" clId="{D92EBD8D-3690-4EB0-AA77-5031B980862B}" dt="2019-10-07T14:27:57.891" v="252"/>
          <ac:spMkLst>
            <pc:docMk/>
            <pc:sldMk cId="456552215" sldId="292"/>
            <ac:spMk id="9" creationId="{F4F01849-0E00-41EA-B900-08F468B1EF80}"/>
          </ac:spMkLst>
        </pc:spChg>
        <pc:spChg chg="mod">
          <ac:chgData name="Gareth Cort" userId="70a7ccca9534fe0d" providerId="LiveId" clId="{D92EBD8D-3690-4EB0-AA77-5031B980862B}" dt="2019-10-07T14:37:07.774" v="352" actId="1076"/>
          <ac:spMkLst>
            <pc:docMk/>
            <pc:sldMk cId="456552215" sldId="292"/>
            <ac:spMk id="10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7:16.418" v="355" actId="164"/>
          <ac:spMkLst>
            <pc:docMk/>
            <pc:sldMk cId="456552215" sldId="292"/>
            <ac:spMk id="11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7:10.254" v="353" actId="1076"/>
          <ac:spMkLst>
            <pc:docMk/>
            <pc:sldMk cId="456552215" sldId="292"/>
            <ac:spMk id="12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7:05.598" v="351" actId="1076"/>
          <ac:spMkLst>
            <pc:docMk/>
            <pc:sldMk cId="456552215" sldId="292"/>
            <ac:spMk id="13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7:16.418" v="355" actId="164"/>
          <ac:spMkLst>
            <pc:docMk/>
            <pc:sldMk cId="456552215" sldId="292"/>
            <ac:spMk id="14" creationId="{00000000-0000-0000-0000-000000000000}"/>
          </ac:spMkLst>
        </pc:spChg>
        <pc:spChg chg="add mod">
          <ac:chgData name="Gareth Cort" userId="70a7ccca9534fe0d" providerId="LiveId" clId="{D92EBD8D-3690-4EB0-AA77-5031B980862B}" dt="2019-10-07T14:27:57.891" v="252"/>
          <ac:spMkLst>
            <pc:docMk/>
            <pc:sldMk cId="456552215" sldId="292"/>
            <ac:spMk id="15" creationId="{A21E067E-E7FE-4A86-8E4E-22EC43B23691}"/>
          </ac:spMkLst>
        </pc:spChg>
        <pc:grpChg chg="add mod">
          <ac:chgData name="Gareth Cort" userId="70a7ccca9534fe0d" providerId="LiveId" clId="{D92EBD8D-3690-4EB0-AA77-5031B980862B}" dt="2019-10-07T14:37:16.418" v="355" actId="164"/>
          <ac:grpSpMkLst>
            <pc:docMk/>
            <pc:sldMk cId="456552215" sldId="292"/>
            <ac:grpSpMk id="16" creationId="{3A7639FE-CEB7-43E2-A43E-95AFC5500B96}"/>
          </ac:grpSpMkLst>
        </pc:grpChg>
        <pc:picChg chg="mod ord">
          <ac:chgData name="Gareth Cort" userId="70a7ccca9534fe0d" providerId="LiveId" clId="{D92EBD8D-3690-4EB0-AA77-5031B980862B}" dt="2019-10-07T14:27:57.891" v="252"/>
          <ac:picMkLst>
            <pc:docMk/>
            <pc:sldMk cId="456552215" sldId="292"/>
            <ac:picMk id="2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7:07.774" v="352" actId="1076"/>
          <ac:picMkLst>
            <pc:docMk/>
            <pc:sldMk cId="456552215" sldId="292"/>
            <ac:picMk id="3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7:05.598" v="351" actId="1076"/>
          <ac:picMkLst>
            <pc:docMk/>
            <pc:sldMk cId="456552215" sldId="292"/>
            <ac:picMk id="5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7:10.254" v="353" actId="1076"/>
          <ac:picMkLst>
            <pc:docMk/>
            <pc:sldMk cId="456552215" sldId="292"/>
            <ac:picMk id="6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7:16.418" v="355" actId="164"/>
          <ac:picMkLst>
            <pc:docMk/>
            <pc:sldMk cId="456552215" sldId="292"/>
            <ac:picMk id="7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7:16.418" v="355" actId="164"/>
          <ac:picMkLst>
            <pc:docMk/>
            <pc:sldMk cId="456552215" sldId="292"/>
            <ac:picMk id="8" creationId="{00000000-0000-0000-0000-000000000000}"/>
          </ac:picMkLst>
        </pc:picChg>
      </pc:sldChg>
      <pc:sldChg chg="addSp delSp modSp">
        <pc:chgData name="Gareth Cort" userId="70a7ccca9534fe0d" providerId="LiveId" clId="{D92EBD8D-3690-4EB0-AA77-5031B980862B}" dt="2019-10-07T14:37:00.909" v="350" actId="1076"/>
        <pc:sldMkLst>
          <pc:docMk/>
          <pc:sldMk cId="2081543425" sldId="298"/>
        </pc:sldMkLst>
        <pc:spChg chg="del">
          <ac:chgData name="Gareth Cort" userId="70a7ccca9534fe0d" providerId="LiveId" clId="{D92EBD8D-3690-4EB0-AA77-5031B980862B}" dt="2019-10-07T13:43:13.105" v="100" actId="478"/>
          <ac:spMkLst>
            <pc:docMk/>
            <pc:sldMk cId="2081543425" sldId="298"/>
            <ac:spMk id="4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53.549" v="348" actId="1076"/>
          <ac:spMkLst>
            <pc:docMk/>
            <pc:sldMk cId="2081543425" sldId="298"/>
            <ac:spMk id="10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7:00.909" v="350" actId="1076"/>
          <ac:spMkLst>
            <pc:docMk/>
            <pc:sldMk cId="2081543425" sldId="298"/>
            <ac:spMk id="11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56.342" v="349" actId="1076"/>
          <ac:spMkLst>
            <pc:docMk/>
            <pc:sldMk cId="2081543425" sldId="298"/>
            <ac:spMk id="12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51.135" v="347" actId="1076"/>
          <ac:spMkLst>
            <pc:docMk/>
            <pc:sldMk cId="2081543425" sldId="298"/>
            <ac:spMk id="13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7:00.909" v="350" actId="1076"/>
          <ac:spMkLst>
            <pc:docMk/>
            <pc:sldMk cId="2081543425" sldId="298"/>
            <ac:spMk id="14" creationId="{00000000-0000-0000-0000-000000000000}"/>
          </ac:spMkLst>
        </pc:spChg>
        <pc:spChg chg="add del mod">
          <ac:chgData name="Gareth Cort" userId="70a7ccca9534fe0d" providerId="LiveId" clId="{D92EBD8D-3690-4EB0-AA77-5031B980862B}" dt="2019-10-07T13:43:16.973" v="101" actId="478"/>
          <ac:spMkLst>
            <pc:docMk/>
            <pc:sldMk cId="2081543425" sldId="298"/>
            <ac:spMk id="15" creationId="{48F2E58E-B5F8-468E-94EF-BBE9FD687B99}"/>
          </ac:spMkLst>
        </pc:spChg>
        <pc:spChg chg="add del mod">
          <ac:chgData name="Gareth Cort" userId="70a7ccca9534fe0d" providerId="LiveId" clId="{D92EBD8D-3690-4EB0-AA77-5031B980862B}" dt="2019-10-07T14:28:52.855" v="267" actId="478"/>
          <ac:spMkLst>
            <pc:docMk/>
            <pc:sldMk cId="2081543425" sldId="298"/>
            <ac:spMk id="16" creationId="{EE4E2C8C-1062-42DA-8FE5-F11CD69F69D3}"/>
          </ac:spMkLst>
        </pc:spChg>
        <pc:spChg chg="add mod">
          <ac:chgData name="Gareth Cort" userId="70a7ccca9534fe0d" providerId="LiveId" clId="{D92EBD8D-3690-4EB0-AA77-5031B980862B}" dt="2019-10-07T14:27:57.891" v="252"/>
          <ac:spMkLst>
            <pc:docMk/>
            <pc:sldMk cId="2081543425" sldId="298"/>
            <ac:spMk id="17" creationId="{1212F6A8-A7E0-4677-B8D4-C8FB3A400ACF}"/>
          </ac:spMkLst>
        </pc:spChg>
        <pc:spChg chg="add mod">
          <ac:chgData name="Gareth Cort" userId="70a7ccca9534fe0d" providerId="LiveId" clId="{D92EBD8D-3690-4EB0-AA77-5031B980862B}" dt="2019-10-07T14:27:57.891" v="252"/>
          <ac:spMkLst>
            <pc:docMk/>
            <pc:sldMk cId="2081543425" sldId="298"/>
            <ac:spMk id="18" creationId="{020CB6A0-3273-45CD-82F7-DE9D797AD52F}"/>
          </ac:spMkLst>
        </pc:spChg>
        <pc:spChg chg="add del mod">
          <ac:chgData name="Gareth Cort" userId="70a7ccca9534fe0d" providerId="LiveId" clId="{D92EBD8D-3690-4EB0-AA77-5031B980862B}" dt="2019-10-07T14:36:48.060" v="346" actId="478"/>
          <ac:spMkLst>
            <pc:docMk/>
            <pc:sldMk cId="2081543425" sldId="298"/>
            <ac:spMk id="20" creationId="{8C737C4A-6E18-4237-84F6-2EFC7348F976}"/>
          </ac:spMkLst>
        </pc:spChg>
        <pc:spChg chg="add">
          <ac:chgData name="Gareth Cort" userId="70a7ccca9534fe0d" providerId="LiveId" clId="{D92EBD8D-3690-4EB0-AA77-5031B980862B}" dt="2019-10-07T14:28:53.117" v="268"/>
          <ac:spMkLst>
            <pc:docMk/>
            <pc:sldMk cId="2081543425" sldId="298"/>
            <ac:spMk id="21" creationId="{9F5D6AFC-54C4-43CB-A090-1C0A86850478}"/>
          </ac:spMkLst>
        </pc:spChg>
        <pc:picChg chg="mod ord">
          <ac:chgData name="Gareth Cort" userId="70a7ccca9534fe0d" providerId="LiveId" clId="{D92EBD8D-3690-4EB0-AA77-5031B980862B}" dt="2019-10-07T14:27:57.891" v="252"/>
          <ac:picMkLst>
            <pc:docMk/>
            <pc:sldMk cId="2081543425" sldId="298"/>
            <ac:picMk id="2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53.549" v="348" actId="1076"/>
          <ac:picMkLst>
            <pc:docMk/>
            <pc:sldMk cId="2081543425" sldId="298"/>
            <ac:picMk id="3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51.135" v="347" actId="1076"/>
          <ac:picMkLst>
            <pc:docMk/>
            <pc:sldMk cId="2081543425" sldId="298"/>
            <ac:picMk id="5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56.342" v="349" actId="1076"/>
          <ac:picMkLst>
            <pc:docMk/>
            <pc:sldMk cId="2081543425" sldId="298"/>
            <ac:picMk id="6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7:00.909" v="350" actId="1076"/>
          <ac:picMkLst>
            <pc:docMk/>
            <pc:sldMk cId="2081543425" sldId="298"/>
            <ac:picMk id="7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7:00.909" v="350" actId="1076"/>
          <ac:picMkLst>
            <pc:docMk/>
            <pc:sldMk cId="2081543425" sldId="298"/>
            <ac:picMk id="8" creationId="{00000000-0000-0000-0000-000000000000}"/>
          </ac:picMkLst>
        </pc:picChg>
      </pc:sldChg>
      <pc:sldChg chg="addSp delSp modSp">
        <pc:chgData name="Gareth Cort" userId="70a7ccca9534fe0d" providerId="LiveId" clId="{D92EBD8D-3690-4EB0-AA77-5031B980862B}" dt="2019-10-07T14:36:43.437" v="345" actId="1076"/>
        <pc:sldMkLst>
          <pc:docMk/>
          <pc:sldMk cId="2651458549" sldId="299"/>
        </pc:sldMkLst>
        <pc:spChg chg="del">
          <ac:chgData name="Gareth Cort" userId="70a7ccca9534fe0d" providerId="LiveId" clId="{D92EBD8D-3690-4EB0-AA77-5031B980862B}" dt="2019-10-07T13:43:25.353" v="104" actId="478"/>
          <ac:spMkLst>
            <pc:docMk/>
            <pc:sldMk cId="2651458549" sldId="299"/>
            <ac:spMk id="4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35.437" v="343" actId="1076"/>
          <ac:spMkLst>
            <pc:docMk/>
            <pc:sldMk cId="2651458549" sldId="299"/>
            <ac:spMk id="10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43.437" v="345" actId="1076"/>
          <ac:spMkLst>
            <pc:docMk/>
            <pc:sldMk cId="2651458549" sldId="299"/>
            <ac:spMk id="11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38.750" v="344" actId="1076"/>
          <ac:spMkLst>
            <pc:docMk/>
            <pc:sldMk cId="2651458549" sldId="299"/>
            <ac:spMk id="12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32.638" v="342" actId="1076"/>
          <ac:spMkLst>
            <pc:docMk/>
            <pc:sldMk cId="2651458549" sldId="299"/>
            <ac:spMk id="13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43.437" v="345" actId="1076"/>
          <ac:spMkLst>
            <pc:docMk/>
            <pc:sldMk cId="2651458549" sldId="299"/>
            <ac:spMk id="14" creationId="{00000000-0000-0000-0000-000000000000}"/>
          </ac:spMkLst>
        </pc:spChg>
        <pc:spChg chg="add del mod">
          <ac:chgData name="Gareth Cort" userId="70a7ccca9534fe0d" providerId="LiveId" clId="{D92EBD8D-3690-4EB0-AA77-5031B980862B}" dt="2019-10-07T13:43:29.329" v="105" actId="478"/>
          <ac:spMkLst>
            <pc:docMk/>
            <pc:sldMk cId="2651458549" sldId="299"/>
            <ac:spMk id="15" creationId="{8F45D903-4B00-4212-9025-4AB10E3CAB53}"/>
          </ac:spMkLst>
        </pc:spChg>
        <pc:spChg chg="add del mod">
          <ac:chgData name="Gareth Cort" userId="70a7ccca9534fe0d" providerId="LiveId" clId="{D92EBD8D-3690-4EB0-AA77-5031B980862B}" dt="2019-10-07T14:28:59.226" v="269" actId="478"/>
          <ac:spMkLst>
            <pc:docMk/>
            <pc:sldMk cId="2651458549" sldId="299"/>
            <ac:spMk id="16" creationId="{547264F6-40EB-4E5E-A3FE-11E118C5A5FB}"/>
          </ac:spMkLst>
        </pc:spChg>
        <pc:spChg chg="add mod">
          <ac:chgData name="Gareth Cort" userId="70a7ccca9534fe0d" providerId="LiveId" clId="{D92EBD8D-3690-4EB0-AA77-5031B980862B}" dt="2019-10-07T14:27:57.891" v="252"/>
          <ac:spMkLst>
            <pc:docMk/>
            <pc:sldMk cId="2651458549" sldId="299"/>
            <ac:spMk id="17" creationId="{33362CA1-5C0A-48A6-8F57-4FDEB205B573}"/>
          </ac:spMkLst>
        </pc:spChg>
        <pc:spChg chg="add mod">
          <ac:chgData name="Gareth Cort" userId="70a7ccca9534fe0d" providerId="LiveId" clId="{D92EBD8D-3690-4EB0-AA77-5031B980862B}" dt="2019-10-07T14:27:57.891" v="252"/>
          <ac:spMkLst>
            <pc:docMk/>
            <pc:sldMk cId="2651458549" sldId="299"/>
            <ac:spMk id="18" creationId="{9348E63D-958C-4E43-B03A-B0AF8D9FF744}"/>
          </ac:spMkLst>
        </pc:spChg>
        <pc:spChg chg="add del mod">
          <ac:chgData name="Gareth Cort" userId="70a7ccca9534fe0d" providerId="LiveId" clId="{D92EBD8D-3690-4EB0-AA77-5031B980862B}" dt="2019-10-07T14:29:01.665" v="271" actId="478"/>
          <ac:spMkLst>
            <pc:docMk/>
            <pc:sldMk cId="2651458549" sldId="299"/>
            <ac:spMk id="20" creationId="{38F67ADC-F38C-472C-A88E-25969DD90C1F}"/>
          </ac:spMkLst>
        </pc:spChg>
        <pc:spChg chg="add">
          <ac:chgData name="Gareth Cort" userId="70a7ccca9534fe0d" providerId="LiveId" clId="{D92EBD8D-3690-4EB0-AA77-5031B980862B}" dt="2019-10-07T14:28:59.794" v="270"/>
          <ac:spMkLst>
            <pc:docMk/>
            <pc:sldMk cId="2651458549" sldId="299"/>
            <ac:spMk id="21" creationId="{A22B5F79-4DF5-4FB1-94A4-40349C6B9190}"/>
          </ac:spMkLst>
        </pc:spChg>
        <pc:picChg chg="mod ord">
          <ac:chgData name="Gareth Cort" userId="70a7ccca9534fe0d" providerId="LiveId" clId="{D92EBD8D-3690-4EB0-AA77-5031B980862B}" dt="2019-10-07T14:27:57.891" v="252"/>
          <ac:picMkLst>
            <pc:docMk/>
            <pc:sldMk cId="2651458549" sldId="299"/>
            <ac:picMk id="2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35.437" v="343" actId="1076"/>
          <ac:picMkLst>
            <pc:docMk/>
            <pc:sldMk cId="2651458549" sldId="299"/>
            <ac:picMk id="3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32.638" v="342" actId="1076"/>
          <ac:picMkLst>
            <pc:docMk/>
            <pc:sldMk cId="2651458549" sldId="299"/>
            <ac:picMk id="5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38.750" v="344" actId="1076"/>
          <ac:picMkLst>
            <pc:docMk/>
            <pc:sldMk cId="2651458549" sldId="299"/>
            <ac:picMk id="6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43.437" v="345" actId="1076"/>
          <ac:picMkLst>
            <pc:docMk/>
            <pc:sldMk cId="2651458549" sldId="299"/>
            <ac:picMk id="7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43.437" v="345" actId="1076"/>
          <ac:picMkLst>
            <pc:docMk/>
            <pc:sldMk cId="2651458549" sldId="299"/>
            <ac:picMk id="8" creationId="{00000000-0000-0000-0000-000000000000}"/>
          </ac:picMkLst>
        </pc:picChg>
      </pc:sldChg>
      <pc:sldChg chg="addSp delSp modSp">
        <pc:chgData name="Gareth Cort" userId="70a7ccca9534fe0d" providerId="LiveId" clId="{D92EBD8D-3690-4EB0-AA77-5031B980862B}" dt="2019-10-07T14:36:28.654" v="341" actId="1076"/>
        <pc:sldMkLst>
          <pc:docMk/>
          <pc:sldMk cId="1532517905" sldId="300"/>
        </pc:sldMkLst>
        <pc:spChg chg="del">
          <ac:chgData name="Gareth Cort" userId="70a7ccca9534fe0d" providerId="LiveId" clId="{D92EBD8D-3690-4EB0-AA77-5031B980862B}" dt="2019-10-07T13:43:36.407" v="108" actId="478"/>
          <ac:spMkLst>
            <pc:docMk/>
            <pc:sldMk cId="1532517905" sldId="300"/>
            <ac:spMk id="4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27:57.891" v="252"/>
          <ac:spMkLst>
            <pc:docMk/>
            <pc:sldMk cId="1532517905" sldId="300"/>
            <ac:spMk id="10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24.638" v="340" actId="1076"/>
          <ac:spMkLst>
            <pc:docMk/>
            <pc:sldMk cId="1532517905" sldId="300"/>
            <ac:spMk id="11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28.654" v="341" actId="1076"/>
          <ac:spMkLst>
            <pc:docMk/>
            <pc:sldMk cId="1532517905" sldId="300"/>
            <ac:spMk id="12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16.734" v="338" actId="1076"/>
          <ac:spMkLst>
            <pc:docMk/>
            <pc:sldMk cId="1532517905" sldId="300"/>
            <ac:spMk id="13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24.638" v="340" actId="1076"/>
          <ac:spMkLst>
            <pc:docMk/>
            <pc:sldMk cId="1532517905" sldId="300"/>
            <ac:spMk id="14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19.622" v="339" actId="1076"/>
          <ac:spMkLst>
            <pc:docMk/>
            <pc:sldMk cId="1532517905" sldId="300"/>
            <ac:spMk id="15" creationId="{00000000-0000-0000-0000-000000000000}"/>
          </ac:spMkLst>
        </pc:spChg>
        <pc:spChg chg="add del mod">
          <ac:chgData name="Gareth Cort" userId="70a7ccca9534fe0d" providerId="LiveId" clId="{D92EBD8D-3690-4EB0-AA77-5031B980862B}" dt="2019-10-07T13:43:38.908" v="109" actId="478"/>
          <ac:spMkLst>
            <pc:docMk/>
            <pc:sldMk cId="1532517905" sldId="300"/>
            <ac:spMk id="16" creationId="{047E561A-A57E-4746-8A73-DD8379A05CAC}"/>
          </ac:spMkLst>
        </pc:spChg>
        <pc:spChg chg="add del mod">
          <ac:chgData name="Gareth Cort" userId="70a7ccca9534fe0d" providerId="LiveId" clId="{D92EBD8D-3690-4EB0-AA77-5031B980862B}" dt="2019-10-07T14:29:05.953" v="272" actId="478"/>
          <ac:spMkLst>
            <pc:docMk/>
            <pc:sldMk cId="1532517905" sldId="300"/>
            <ac:spMk id="17" creationId="{CC032F67-7F04-4BA2-8FC5-59C62C9F9A4B}"/>
          </ac:spMkLst>
        </pc:spChg>
        <pc:spChg chg="add mod">
          <ac:chgData name="Gareth Cort" userId="70a7ccca9534fe0d" providerId="LiveId" clId="{D92EBD8D-3690-4EB0-AA77-5031B980862B}" dt="2019-10-07T14:27:57.891" v="252"/>
          <ac:spMkLst>
            <pc:docMk/>
            <pc:sldMk cId="1532517905" sldId="300"/>
            <ac:spMk id="18" creationId="{12F2C547-D7F7-4B76-9A52-485AECB18510}"/>
          </ac:spMkLst>
        </pc:spChg>
        <pc:spChg chg="add mod">
          <ac:chgData name="Gareth Cort" userId="70a7ccca9534fe0d" providerId="LiveId" clId="{D92EBD8D-3690-4EB0-AA77-5031B980862B}" dt="2019-10-07T14:27:57.891" v="252"/>
          <ac:spMkLst>
            <pc:docMk/>
            <pc:sldMk cId="1532517905" sldId="300"/>
            <ac:spMk id="19" creationId="{CF818414-D484-4CF6-A215-AFF680BE35C5}"/>
          </ac:spMkLst>
        </pc:spChg>
        <pc:spChg chg="add del mod">
          <ac:chgData name="Gareth Cort" userId="70a7ccca9534fe0d" providerId="LiveId" clId="{D92EBD8D-3690-4EB0-AA77-5031B980862B}" dt="2019-10-07T14:29:08.182" v="273" actId="478"/>
          <ac:spMkLst>
            <pc:docMk/>
            <pc:sldMk cId="1532517905" sldId="300"/>
            <ac:spMk id="21" creationId="{FA0C69C3-22EC-4623-B757-18FDB906E59B}"/>
          </ac:spMkLst>
        </pc:spChg>
        <pc:spChg chg="add">
          <ac:chgData name="Gareth Cort" userId="70a7ccca9534fe0d" providerId="LiveId" clId="{D92EBD8D-3690-4EB0-AA77-5031B980862B}" dt="2019-10-07T14:29:08.627" v="274"/>
          <ac:spMkLst>
            <pc:docMk/>
            <pc:sldMk cId="1532517905" sldId="300"/>
            <ac:spMk id="22" creationId="{F53B78EC-BD48-495E-AA07-CCFC68884623}"/>
          </ac:spMkLst>
        </pc:spChg>
        <pc:picChg chg="mod ord">
          <ac:chgData name="Gareth Cort" userId="70a7ccca9534fe0d" providerId="LiveId" clId="{D92EBD8D-3690-4EB0-AA77-5031B980862B}" dt="2019-10-07T14:27:57.891" v="252"/>
          <ac:picMkLst>
            <pc:docMk/>
            <pc:sldMk cId="1532517905" sldId="300"/>
            <ac:picMk id="2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19.622" v="339" actId="1076"/>
          <ac:picMkLst>
            <pc:docMk/>
            <pc:sldMk cId="1532517905" sldId="300"/>
            <ac:picMk id="3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16.734" v="338" actId="1076"/>
          <ac:picMkLst>
            <pc:docMk/>
            <pc:sldMk cId="1532517905" sldId="300"/>
            <ac:picMk id="5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28.654" v="341" actId="1076"/>
          <ac:picMkLst>
            <pc:docMk/>
            <pc:sldMk cId="1532517905" sldId="300"/>
            <ac:picMk id="6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24.638" v="340" actId="1076"/>
          <ac:picMkLst>
            <pc:docMk/>
            <pc:sldMk cId="1532517905" sldId="300"/>
            <ac:picMk id="7" creationId="{00000000-0000-0000-0000-000000000000}"/>
          </ac:picMkLst>
        </pc:picChg>
        <pc:picChg chg="mod">
          <ac:chgData name="Gareth Cort" userId="70a7ccca9534fe0d" providerId="LiveId" clId="{D92EBD8D-3690-4EB0-AA77-5031B980862B}" dt="2019-10-07T14:36:24.638" v="340" actId="1076"/>
          <ac:picMkLst>
            <pc:docMk/>
            <pc:sldMk cId="1532517905" sldId="300"/>
            <ac:picMk id="8" creationId="{00000000-0000-0000-0000-000000000000}"/>
          </ac:picMkLst>
        </pc:picChg>
      </pc:sldChg>
      <pc:sldChg chg="modSp">
        <pc:chgData name="Gareth Cort" userId="70a7ccca9534fe0d" providerId="LiveId" clId="{D92EBD8D-3690-4EB0-AA77-5031B980862B}" dt="2019-10-07T14:36:11.381" v="337" actId="1076"/>
        <pc:sldMkLst>
          <pc:docMk/>
          <pc:sldMk cId="532610295" sldId="301"/>
        </pc:sldMkLst>
        <pc:spChg chg="mod">
          <ac:chgData name="Gareth Cort" userId="70a7ccca9534fe0d" providerId="LiveId" clId="{D92EBD8D-3690-4EB0-AA77-5031B980862B}" dt="2019-10-07T14:35:52.093" v="328" actId="1076"/>
          <ac:spMkLst>
            <pc:docMk/>
            <pc:sldMk cId="532610295" sldId="301"/>
            <ac:spMk id="2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36:11.381" v="337" actId="1076"/>
          <ac:spMkLst>
            <pc:docMk/>
            <pc:sldMk cId="532610295" sldId="301"/>
            <ac:spMk id="3" creationId="{00000000-0000-0000-0000-000000000000}"/>
          </ac:spMkLst>
        </pc:spChg>
      </pc:sldChg>
      <pc:sldChg chg="addSp delSp modSp setBg">
        <pc:chgData name="Gareth Cort" userId="70a7ccca9534fe0d" providerId="LiveId" clId="{D92EBD8D-3690-4EB0-AA77-5031B980862B}" dt="2019-10-07T15:04:19.667" v="367"/>
        <pc:sldMkLst>
          <pc:docMk/>
          <pc:sldMk cId="3161523627" sldId="303"/>
        </pc:sldMkLst>
        <pc:spChg chg="del mod">
          <ac:chgData name="Gareth Cort" userId="70a7ccca9534fe0d" providerId="LiveId" clId="{D92EBD8D-3690-4EB0-AA77-5031B980862B}" dt="2019-10-07T13:40:20.504" v="48" actId="478"/>
          <ac:spMkLst>
            <pc:docMk/>
            <pc:sldMk cId="3161523627" sldId="303"/>
            <ac:spMk id="2" creationId="{00000000-0000-0000-0000-000000000000}"/>
          </ac:spMkLst>
        </pc:spChg>
        <pc:spChg chg="add mod">
          <ac:chgData name="Gareth Cort" userId="70a7ccca9534fe0d" providerId="LiveId" clId="{D92EBD8D-3690-4EB0-AA77-5031B980862B}" dt="2019-10-07T14:37:35.789" v="359" actId="1076"/>
          <ac:spMkLst>
            <pc:docMk/>
            <pc:sldMk cId="3161523627" sldId="303"/>
            <ac:spMk id="4" creationId="{9C5D72F8-CA50-4631-8DCA-A06E75777028}"/>
          </ac:spMkLst>
        </pc:spChg>
        <pc:spChg chg="add mod">
          <ac:chgData name="Gareth Cort" userId="70a7ccca9534fe0d" providerId="LiveId" clId="{D92EBD8D-3690-4EB0-AA77-5031B980862B}" dt="2019-10-07T14:37:28.981" v="358" actId="1076"/>
          <ac:spMkLst>
            <pc:docMk/>
            <pc:sldMk cId="3161523627" sldId="303"/>
            <ac:spMk id="6" creationId="{4FC125F9-440C-43E0-A0EF-04FD33FEB3B3}"/>
          </ac:spMkLst>
        </pc:spChg>
        <pc:picChg chg="add mod">
          <ac:chgData name="Gareth Cort" userId="70a7ccca9534fe0d" providerId="LiveId" clId="{D92EBD8D-3690-4EB0-AA77-5031B980862B}" dt="2019-10-07T14:37:22.094" v="357" actId="1076"/>
          <ac:picMkLst>
            <pc:docMk/>
            <pc:sldMk cId="3161523627" sldId="303"/>
            <ac:picMk id="3" creationId="{1F39B50A-6D23-4B08-8DB3-CEE9FB42FABA}"/>
          </ac:picMkLst>
        </pc:picChg>
        <pc:picChg chg="add mod">
          <ac:chgData name="Gareth Cort" userId="70a7ccca9534fe0d" providerId="LiveId" clId="{D92EBD8D-3690-4EB0-AA77-5031B980862B}" dt="2019-10-07T14:37:35.789" v="359" actId="1076"/>
          <ac:picMkLst>
            <pc:docMk/>
            <pc:sldMk cId="3161523627" sldId="303"/>
            <ac:picMk id="5" creationId="{929EE1F4-5775-444F-AF4E-DF5CBE18DE55}"/>
          </ac:picMkLst>
        </pc:picChg>
      </pc:sldChg>
      <pc:sldChg chg="addSp delSp modSp add setBg">
        <pc:chgData name="Gareth Cort" userId="70a7ccca9534fe0d" providerId="LiveId" clId="{D92EBD8D-3690-4EB0-AA77-5031B980862B}" dt="2019-10-07T14:33:16.550" v="280"/>
        <pc:sldMkLst>
          <pc:docMk/>
          <pc:sldMk cId="125587291" sldId="304"/>
        </pc:sldMkLst>
        <pc:spChg chg="del">
          <ac:chgData name="Gareth Cort" userId="70a7ccca9534fe0d" providerId="LiveId" clId="{D92EBD8D-3690-4EB0-AA77-5031B980862B}" dt="2019-10-07T13:53:02.845" v="235" actId="478"/>
          <ac:spMkLst>
            <pc:docMk/>
            <pc:sldMk cId="125587291" sldId="304"/>
            <ac:spMk id="2" creationId="{8B7AF84C-CED1-4603-B404-B1528C2461CB}"/>
          </ac:spMkLst>
        </pc:spChg>
        <pc:picChg chg="add mod">
          <ac:chgData name="Gareth Cort" userId="70a7ccca9534fe0d" providerId="LiveId" clId="{D92EBD8D-3690-4EB0-AA77-5031B980862B}" dt="2019-10-07T14:27:57.891" v="252"/>
          <ac:picMkLst>
            <pc:docMk/>
            <pc:sldMk cId="125587291" sldId="304"/>
            <ac:picMk id="3" creationId="{8E618EF1-79D8-46D6-842C-6C91FEC960E4}"/>
          </ac:picMkLst>
        </pc:picChg>
      </pc:sldChg>
      <pc:sldMasterChg chg="modSp setBg modSldLayout">
        <pc:chgData name="Gareth Cort" userId="70a7ccca9534fe0d" providerId="LiveId" clId="{D92EBD8D-3690-4EB0-AA77-5031B980862B}" dt="2019-10-07T14:27:57.891" v="252"/>
        <pc:sldMasterMkLst>
          <pc:docMk/>
          <pc:sldMasterMk cId="2248543036" sldId="2147483648"/>
        </pc:sldMasterMkLst>
        <pc:spChg chg="mod">
          <ac:chgData name="Gareth Cort" userId="70a7ccca9534fe0d" providerId="LiveId" clId="{D92EBD8D-3690-4EB0-AA77-5031B980862B}" dt="2019-10-07T14:27:57.891" v="252"/>
          <ac:spMkLst>
            <pc:docMk/>
            <pc:sldMasterMk cId="2248543036" sldId="2147483648"/>
            <ac:spMk id="2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27:57.891" v="252"/>
          <ac:spMkLst>
            <pc:docMk/>
            <pc:sldMasterMk cId="2248543036" sldId="2147483648"/>
            <ac:spMk id="3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27:57.891" v="252"/>
          <ac:spMkLst>
            <pc:docMk/>
            <pc:sldMasterMk cId="2248543036" sldId="2147483648"/>
            <ac:spMk id="4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27:57.891" v="252"/>
          <ac:spMkLst>
            <pc:docMk/>
            <pc:sldMasterMk cId="2248543036" sldId="2147483648"/>
            <ac:spMk id="5" creationId="{00000000-0000-0000-0000-000000000000}"/>
          </ac:spMkLst>
        </pc:spChg>
        <pc:spChg chg="mod">
          <ac:chgData name="Gareth Cort" userId="70a7ccca9534fe0d" providerId="LiveId" clId="{D92EBD8D-3690-4EB0-AA77-5031B980862B}" dt="2019-10-07T14:27:57.891" v="252"/>
          <ac:spMkLst>
            <pc:docMk/>
            <pc:sldMasterMk cId="2248543036" sldId="2147483648"/>
            <ac:spMk id="6" creationId="{00000000-0000-0000-0000-000000000000}"/>
          </ac:spMkLst>
        </pc:spChg>
        <pc:sldLayoutChg chg="modSp setBg">
          <pc:chgData name="Gareth Cort" userId="70a7ccca9534fe0d" providerId="LiveId" clId="{D92EBD8D-3690-4EB0-AA77-5031B980862B}" dt="2019-10-07T14:27:57.891" v="252"/>
          <pc:sldLayoutMkLst>
            <pc:docMk/>
            <pc:sldMasterMk cId="2248543036" sldId="2147483648"/>
            <pc:sldLayoutMk cId="3180064249" sldId="2147483649"/>
          </pc:sldLayoutMkLst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3180064249" sldId="2147483649"/>
              <ac:spMk id="2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3180064249" sldId="2147483649"/>
              <ac:spMk id="3" creationId="{00000000-0000-0000-0000-000000000000}"/>
            </ac:spMkLst>
          </pc:spChg>
        </pc:sldLayoutChg>
        <pc:sldLayoutChg chg="setBg">
          <pc:chgData name="Gareth Cort" userId="70a7ccca9534fe0d" providerId="LiveId" clId="{D92EBD8D-3690-4EB0-AA77-5031B980862B}" dt="2019-10-07T13:40:25.948" v="49"/>
          <pc:sldLayoutMkLst>
            <pc:docMk/>
            <pc:sldMasterMk cId="2248543036" sldId="2147483648"/>
            <pc:sldLayoutMk cId="1509448385" sldId="2147483650"/>
          </pc:sldLayoutMkLst>
        </pc:sldLayoutChg>
        <pc:sldLayoutChg chg="modSp setBg">
          <pc:chgData name="Gareth Cort" userId="70a7ccca9534fe0d" providerId="LiveId" clId="{D92EBD8D-3690-4EB0-AA77-5031B980862B}" dt="2019-10-07T14:27:57.891" v="252"/>
          <pc:sldLayoutMkLst>
            <pc:docMk/>
            <pc:sldMasterMk cId="2248543036" sldId="2147483648"/>
            <pc:sldLayoutMk cId="259462249" sldId="2147483651"/>
          </pc:sldLayoutMkLst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259462249" sldId="2147483651"/>
              <ac:spMk id="2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259462249" sldId="2147483651"/>
              <ac:spMk id="3" creationId="{00000000-0000-0000-0000-000000000000}"/>
            </ac:spMkLst>
          </pc:spChg>
        </pc:sldLayoutChg>
        <pc:sldLayoutChg chg="modSp setBg">
          <pc:chgData name="Gareth Cort" userId="70a7ccca9534fe0d" providerId="LiveId" clId="{D92EBD8D-3690-4EB0-AA77-5031B980862B}" dt="2019-10-07T14:27:57.891" v="252"/>
          <pc:sldLayoutMkLst>
            <pc:docMk/>
            <pc:sldMasterMk cId="2248543036" sldId="2147483648"/>
            <pc:sldLayoutMk cId="1940343337" sldId="2147483652"/>
          </pc:sldLayoutMkLst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940343337" sldId="2147483652"/>
              <ac:spMk id="3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940343337" sldId="2147483652"/>
              <ac:spMk id="4" creationId="{00000000-0000-0000-0000-000000000000}"/>
            </ac:spMkLst>
          </pc:spChg>
        </pc:sldLayoutChg>
        <pc:sldLayoutChg chg="modSp setBg">
          <pc:chgData name="Gareth Cort" userId="70a7ccca9534fe0d" providerId="LiveId" clId="{D92EBD8D-3690-4EB0-AA77-5031B980862B}" dt="2019-10-07T14:27:57.891" v="252"/>
          <pc:sldLayoutMkLst>
            <pc:docMk/>
            <pc:sldMasterMk cId="2248543036" sldId="2147483648"/>
            <pc:sldLayoutMk cId="1709088496" sldId="2147483653"/>
          </pc:sldLayoutMkLst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709088496" sldId="2147483653"/>
              <ac:spMk id="2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709088496" sldId="2147483653"/>
              <ac:spMk id="3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709088496" sldId="2147483653"/>
              <ac:spMk id="4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709088496" sldId="2147483653"/>
              <ac:spMk id="5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709088496" sldId="2147483653"/>
              <ac:spMk id="6" creationId="{00000000-0000-0000-0000-000000000000}"/>
            </ac:spMkLst>
          </pc:spChg>
        </pc:sldLayoutChg>
        <pc:sldLayoutChg chg="setBg">
          <pc:chgData name="Gareth Cort" userId="70a7ccca9534fe0d" providerId="LiveId" clId="{D92EBD8D-3690-4EB0-AA77-5031B980862B}" dt="2019-10-07T13:40:25.948" v="49"/>
          <pc:sldLayoutMkLst>
            <pc:docMk/>
            <pc:sldMasterMk cId="2248543036" sldId="2147483648"/>
            <pc:sldLayoutMk cId="106890811" sldId="2147483654"/>
          </pc:sldLayoutMkLst>
        </pc:sldLayoutChg>
        <pc:sldLayoutChg chg="setBg">
          <pc:chgData name="Gareth Cort" userId="70a7ccca9534fe0d" providerId="LiveId" clId="{D92EBD8D-3690-4EB0-AA77-5031B980862B}" dt="2019-10-07T13:40:25.948" v="49"/>
          <pc:sldLayoutMkLst>
            <pc:docMk/>
            <pc:sldMasterMk cId="2248543036" sldId="2147483648"/>
            <pc:sldLayoutMk cId="398052796" sldId="2147483655"/>
          </pc:sldLayoutMkLst>
        </pc:sldLayoutChg>
        <pc:sldLayoutChg chg="modSp setBg">
          <pc:chgData name="Gareth Cort" userId="70a7ccca9534fe0d" providerId="LiveId" clId="{D92EBD8D-3690-4EB0-AA77-5031B980862B}" dt="2019-10-07T14:27:57.891" v="252"/>
          <pc:sldLayoutMkLst>
            <pc:docMk/>
            <pc:sldMasterMk cId="2248543036" sldId="2147483648"/>
            <pc:sldLayoutMk cId="3711700273" sldId="2147483656"/>
          </pc:sldLayoutMkLst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3711700273" sldId="2147483656"/>
              <ac:spMk id="2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3711700273" sldId="2147483656"/>
              <ac:spMk id="3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3711700273" sldId="2147483656"/>
              <ac:spMk id="4" creationId="{00000000-0000-0000-0000-000000000000}"/>
            </ac:spMkLst>
          </pc:spChg>
        </pc:sldLayoutChg>
        <pc:sldLayoutChg chg="modSp setBg">
          <pc:chgData name="Gareth Cort" userId="70a7ccca9534fe0d" providerId="LiveId" clId="{D92EBD8D-3690-4EB0-AA77-5031B980862B}" dt="2019-10-07T14:27:57.891" v="252"/>
          <pc:sldLayoutMkLst>
            <pc:docMk/>
            <pc:sldMasterMk cId="2248543036" sldId="2147483648"/>
            <pc:sldLayoutMk cId="3002783294" sldId="2147483657"/>
          </pc:sldLayoutMkLst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3002783294" sldId="2147483657"/>
              <ac:spMk id="2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3002783294" sldId="2147483657"/>
              <ac:spMk id="3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3002783294" sldId="2147483657"/>
              <ac:spMk id="4" creationId="{00000000-0000-0000-0000-000000000000}"/>
            </ac:spMkLst>
          </pc:spChg>
        </pc:sldLayoutChg>
        <pc:sldLayoutChg chg="setBg">
          <pc:chgData name="Gareth Cort" userId="70a7ccca9534fe0d" providerId="LiveId" clId="{D92EBD8D-3690-4EB0-AA77-5031B980862B}" dt="2019-10-07T13:40:25.948" v="49"/>
          <pc:sldLayoutMkLst>
            <pc:docMk/>
            <pc:sldMasterMk cId="2248543036" sldId="2147483648"/>
            <pc:sldLayoutMk cId="2211831303" sldId="2147483658"/>
          </pc:sldLayoutMkLst>
        </pc:sldLayoutChg>
        <pc:sldLayoutChg chg="modSp setBg">
          <pc:chgData name="Gareth Cort" userId="70a7ccca9534fe0d" providerId="LiveId" clId="{D92EBD8D-3690-4EB0-AA77-5031B980862B}" dt="2019-10-07T14:27:57.891" v="252"/>
          <pc:sldLayoutMkLst>
            <pc:docMk/>
            <pc:sldMasterMk cId="2248543036" sldId="2147483648"/>
            <pc:sldLayoutMk cId="1417157829" sldId="2147483659"/>
          </pc:sldLayoutMkLst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417157829" sldId="2147483659"/>
              <ac:spMk id="2" creationId="{00000000-0000-0000-0000-000000000000}"/>
            </ac:spMkLst>
          </pc:spChg>
          <pc:spChg chg="mod">
            <ac:chgData name="Gareth Cort" userId="70a7ccca9534fe0d" providerId="LiveId" clId="{D92EBD8D-3690-4EB0-AA77-5031B980862B}" dt="2019-10-07T14:27:57.891" v="252"/>
            <ac:spMkLst>
              <pc:docMk/>
              <pc:sldMasterMk cId="2248543036" sldId="2147483648"/>
              <pc:sldLayoutMk cId="1417157829" sldId="2147483659"/>
              <ac:spMk id="3" creationId="{00000000-0000-0000-0000-000000000000}"/>
            </ac:spMkLst>
          </pc:spChg>
        </pc:sldLayoutChg>
      </pc:sldMasterChg>
      <pc:sldMasterChg chg="setBg modSldLayout">
        <pc:chgData name="Gareth Cort" userId="70a7ccca9534fe0d" providerId="LiveId" clId="{D92EBD8D-3690-4EB0-AA77-5031B980862B}" dt="2019-10-07T15:04:19.667" v="367"/>
        <pc:sldMasterMkLst>
          <pc:docMk/>
          <pc:sldMasterMk cId="2143198379" sldId="2147483660"/>
        </pc:sldMasterMkLst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2421051884" sldId="2147483661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1909292211" sldId="2147483662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3368735535" sldId="2147483663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1285978558" sldId="2147483664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3439294438" sldId="2147483665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114553438" sldId="2147483666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3710889328" sldId="2147483667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833910422" sldId="2147483668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2056084372" sldId="2147483669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1449200246" sldId="2147483670"/>
          </pc:sldLayoutMkLst>
        </pc:sldLayoutChg>
        <pc:sldLayoutChg chg="setBg">
          <pc:chgData name="Gareth Cort" userId="70a7ccca9534fe0d" providerId="LiveId" clId="{D92EBD8D-3690-4EB0-AA77-5031B980862B}" dt="2019-10-07T15:04:19.667" v="367"/>
          <pc:sldLayoutMkLst>
            <pc:docMk/>
            <pc:sldMasterMk cId="2143198379" sldId="2147483660"/>
            <pc:sldLayoutMk cId="3834009140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15D27-D65B-4063-9BCC-EE03F1E8E99B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3488"/>
            <a:ext cx="44418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6EC8E-01F2-4D11-A99B-E302974B3A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519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Group photo on the front cover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590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‘football / rugby’ and ‘ballet / dance / gymnastics’ stereotypes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754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‘dancing’ stereotypes.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188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Photos of the children playing with the dinosaurs together.</a:t>
            </a:r>
          </a:p>
          <a:p>
            <a:r>
              <a:rPr lang="en-GB" dirty="0"/>
              <a:t>Read a book about Mary Anning.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211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‘dolls’ and ‘cars’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241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Specifically challenging ‘pink / blue’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351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‘STEM toys’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015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‘domestic’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291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being ‘getting muddy / burning off energy’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0864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‘fashion’ and ‘role play’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0770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‘technology’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848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‘nurturing / caring’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3534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‘climbing / active / physical strength’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1615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Specifically challenging ‘emotional’ stereotypes.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6030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Stick thin safety mirror on this page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36EC8E-01F2-4D11-A99B-E302974B3A3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793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051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292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735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97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294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53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889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910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084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00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009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CAE56-FE6C-48AD-BCFE-BBF7E360BF46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257EB-DA11-4C5B-8575-6B5C3B184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19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1F39B50A-6D23-4B08-8DB3-CEE9FB42F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338" y="825279"/>
            <a:ext cx="8218923" cy="33116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D72F8-CA50-4631-8DCA-A06E75777028}"/>
              </a:ext>
            </a:extLst>
          </p:cNvPr>
          <p:cNvSpPr txBox="1"/>
          <p:nvPr/>
        </p:nvSpPr>
        <p:spPr>
          <a:xfrm>
            <a:off x="5733568" y="5562834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Exploring identity online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929EE1F4-5775-444F-AF4E-DF5CBE18D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951" y="4944064"/>
            <a:ext cx="3443624" cy="17607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FC125F9-440C-43E0-A0EF-04FD33FEB3B3}"/>
              </a:ext>
            </a:extLst>
          </p:cNvPr>
          <p:cNvSpPr txBox="1"/>
          <p:nvPr/>
        </p:nvSpPr>
        <p:spPr>
          <a:xfrm>
            <a:off x="2861083" y="7511883"/>
            <a:ext cx="7079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991E"/>
                </a:solidFill>
                <a:latin typeface="NettoOT-Bold" panose="02010804010101010104" pitchFamily="50" charset="0"/>
              </a:rPr>
              <a:t>3-5 years Resource presentation</a:t>
            </a:r>
          </a:p>
        </p:txBody>
      </p:sp>
    </p:spTree>
    <p:extLst>
      <p:ext uri="{BB962C8B-B14F-4D97-AF65-F5344CB8AC3E}">
        <p14:creationId xmlns:p14="http://schemas.microsoft.com/office/powerpoint/2010/main" val="3161523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083" y="2691691"/>
            <a:ext cx="4105656" cy="410565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99917" y="3329901"/>
            <a:ext cx="1482096" cy="1325563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Granstander Clean" panose="02000503000000020004" pitchFamily="2" charset="0"/>
              </a:rPr>
              <a:t>Who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47" y="5431494"/>
            <a:ext cx="3865932" cy="38659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47" y="15376"/>
            <a:ext cx="4249036" cy="42490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650" y="525488"/>
            <a:ext cx="3513588" cy="35135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9801" y="5819311"/>
            <a:ext cx="2809827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Building towers with bricks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60894" y="1711042"/>
            <a:ext cx="954788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Dancing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1268" y="1114721"/>
            <a:ext cx="3520440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Searching for pictures of cars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7639FE-CEB7-43E2-A43E-95AFC5500B96}"/>
              </a:ext>
            </a:extLst>
          </p:cNvPr>
          <p:cNvGrpSpPr/>
          <p:nvPr/>
        </p:nvGrpSpPr>
        <p:grpSpPr>
          <a:xfrm>
            <a:off x="7953177" y="4806266"/>
            <a:ext cx="4425061" cy="4425061"/>
            <a:chOff x="7953177" y="4806266"/>
            <a:chExt cx="4425061" cy="442506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3177" y="4806266"/>
              <a:ext cx="4425061" cy="4425061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70263" y="5639790"/>
              <a:ext cx="2595372" cy="2595372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186712" y="5450194"/>
              <a:ext cx="2133415" cy="743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NettoOT-Bold" panose="02010804010101010104" pitchFamily="50" charset="0"/>
                </a:rPr>
                <a:t>Watching videos of…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945338" y="8191932"/>
              <a:ext cx="3047501" cy="4181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NettoOT-Bold" panose="02010804010101010104" pitchFamily="50" charset="0"/>
                </a:rPr>
                <a:t>children playing with toys</a:t>
              </a: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F4F01849-0E00-41EA-B900-08F468B1EF80}"/>
              </a:ext>
            </a:extLst>
          </p:cNvPr>
          <p:cNvSpPr/>
          <p:nvPr/>
        </p:nvSpPr>
        <p:spPr>
          <a:xfrm>
            <a:off x="5721707" y="3401674"/>
            <a:ext cx="794327" cy="1095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Granstander Clean" panose="02000503000000020004" pitchFamily="2" charset="0"/>
              </a:rPr>
              <a:t>	</a:t>
            </a:r>
            <a:r>
              <a:rPr lang="en-GB" sz="4400" dirty="0">
                <a:latin typeface="Granstander Clean" panose="02000503000000020004" pitchFamily="2" charset="0"/>
              </a:rPr>
              <a:t>is</a:t>
            </a:r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1E067E-E7FE-4A86-8E4E-22EC43B23691}"/>
              </a:ext>
            </a:extLst>
          </p:cNvPr>
          <p:cNvSpPr/>
          <p:nvPr/>
        </p:nvSpPr>
        <p:spPr>
          <a:xfrm>
            <a:off x="6795148" y="3678673"/>
            <a:ext cx="17471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Granstander Clean" panose="02000503000000020004" pitchFamily="2" charset="0"/>
              </a:rPr>
              <a:t>this?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456552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784" y="2696528"/>
            <a:ext cx="4105656" cy="41056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47" y="6150745"/>
            <a:ext cx="2987807" cy="29878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8" y="473400"/>
            <a:ext cx="3932388" cy="39323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356" y="274987"/>
            <a:ext cx="3865932" cy="38659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440" y="4881766"/>
            <a:ext cx="4425061" cy="44250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9526" y="5715290"/>
            <a:ext cx="2595372" cy="259537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860614" y="7136781"/>
            <a:ext cx="1498281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Doing puzzles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07638" y="5606810"/>
            <a:ext cx="2179596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Watching videos of…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026997" y="1464114"/>
            <a:ext cx="1017011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Skipping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6478" y="874087"/>
            <a:ext cx="3254123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Searching for pictures of castles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922925" y="8283615"/>
            <a:ext cx="3217547" cy="4181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animals doing funny things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212F6A8-A7E0-4677-B8D4-C8FB3A400ACF}"/>
              </a:ext>
            </a:extLst>
          </p:cNvPr>
          <p:cNvSpPr/>
          <p:nvPr/>
        </p:nvSpPr>
        <p:spPr>
          <a:xfrm>
            <a:off x="5721707" y="3401674"/>
            <a:ext cx="794327" cy="1095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Granstander Clean" panose="02000503000000020004" pitchFamily="2" charset="0"/>
              </a:rPr>
              <a:t>	</a:t>
            </a:r>
            <a:r>
              <a:rPr lang="en-GB" sz="4400" dirty="0">
                <a:latin typeface="Granstander Clean" panose="02000503000000020004" pitchFamily="2" charset="0"/>
              </a:rPr>
              <a:t>is</a:t>
            </a: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20CB6A0-3273-45CD-82F7-DE9D797AD52F}"/>
              </a:ext>
            </a:extLst>
          </p:cNvPr>
          <p:cNvSpPr/>
          <p:nvPr/>
        </p:nvSpPr>
        <p:spPr>
          <a:xfrm>
            <a:off x="6795148" y="3678673"/>
            <a:ext cx="17471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Granstander Clean" panose="02000503000000020004" pitchFamily="2" charset="0"/>
              </a:rPr>
              <a:t>this?</a:t>
            </a:r>
            <a:endParaRPr lang="en-GB" sz="4400" dirty="0"/>
          </a:p>
        </p:txBody>
      </p:sp>
      <p:sp>
        <p:nvSpPr>
          <p:cNvPr id="21" name="Title 3">
            <a:extLst>
              <a:ext uri="{FF2B5EF4-FFF2-40B4-BE49-F238E27FC236}">
                <a16:creationId xmlns:a16="http://schemas.microsoft.com/office/drawing/2014/main" id="{9F5D6AFC-54C4-43CB-A090-1C0A86850478}"/>
              </a:ext>
            </a:extLst>
          </p:cNvPr>
          <p:cNvSpPr txBox="1">
            <a:spLocks/>
          </p:cNvSpPr>
          <p:nvPr/>
        </p:nvSpPr>
        <p:spPr>
          <a:xfrm>
            <a:off x="3899917" y="3329901"/>
            <a:ext cx="148209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2801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1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>
                <a:latin typeface="Granstander Clean" panose="02000503000000020004" pitchFamily="2" charset="0"/>
              </a:rPr>
              <a:t>Who</a:t>
            </a:r>
            <a:endParaRPr lang="en-GB" sz="4400" dirty="0">
              <a:latin typeface="Granstander Clean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543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784" y="2696528"/>
            <a:ext cx="4105656" cy="41056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74" y="5572252"/>
            <a:ext cx="3865932" cy="38659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95" y="733383"/>
            <a:ext cx="3175543" cy="31755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0479" y="527726"/>
            <a:ext cx="3120396" cy="31203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731" y="5006263"/>
            <a:ext cx="4425061" cy="44250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9653" y="6159767"/>
            <a:ext cx="1824183" cy="18241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05328" y="7836744"/>
            <a:ext cx="2306149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Playing with dinosaurs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99652" y="5698342"/>
            <a:ext cx="2142651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Watching videos of…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37158" y="1569338"/>
            <a:ext cx="1586643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Running races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9066" y="1035570"/>
            <a:ext cx="3233307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Searching for pictures of rabbits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520986" y="8338303"/>
            <a:ext cx="1866217" cy="4181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people cooking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362CA1-5C0A-48A6-8F57-4FDEB205B573}"/>
              </a:ext>
            </a:extLst>
          </p:cNvPr>
          <p:cNvSpPr/>
          <p:nvPr/>
        </p:nvSpPr>
        <p:spPr>
          <a:xfrm>
            <a:off x="5721707" y="3401674"/>
            <a:ext cx="794327" cy="1095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Granstander Clean" panose="02000503000000020004" pitchFamily="2" charset="0"/>
              </a:rPr>
              <a:t>	</a:t>
            </a:r>
            <a:r>
              <a:rPr lang="en-GB" sz="4400" dirty="0">
                <a:latin typeface="Granstander Clean" panose="02000503000000020004" pitchFamily="2" charset="0"/>
              </a:rPr>
              <a:t>is</a:t>
            </a: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348E63D-958C-4E43-B03A-B0AF8D9FF744}"/>
              </a:ext>
            </a:extLst>
          </p:cNvPr>
          <p:cNvSpPr/>
          <p:nvPr/>
        </p:nvSpPr>
        <p:spPr>
          <a:xfrm>
            <a:off x="6795148" y="3678673"/>
            <a:ext cx="17471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Granstander Clean" panose="02000503000000020004" pitchFamily="2" charset="0"/>
              </a:rPr>
              <a:t>this?</a:t>
            </a:r>
            <a:endParaRPr lang="en-GB" sz="4400" dirty="0"/>
          </a:p>
        </p:txBody>
      </p:sp>
      <p:sp>
        <p:nvSpPr>
          <p:cNvPr id="21" name="Title 3">
            <a:extLst>
              <a:ext uri="{FF2B5EF4-FFF2-40B4-BE49-F238E27FC236}">
                <a16:creationId xmlns:a16="http://schemas.microsoft.com/office/drawing/2014/main" id="{A22B5F79-4DF5-4FB1-94A4-40349C6B9190}"/>
              </a:ext>
            </a:extLst>
          </p:cNvPr>
          <p:cNvSpPr txBox="1">
            <a:spLocks/>
          </p:cNvSpPr>
          <p:nvPr/>
        </p:nvSpPr>
        <p:spPr>
          <a:xfrm>
            <a:off x="3899917" y="3329901"/>
            <a:ext cx="148209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2801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1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>
                <a:latin typeface="Granstander Clean" panose="02000503000000020004" pitchFamily="2" charset="0"/>
              </a:rPr>
              <a:t>Who</a:t>
            </a:r>
            <a:endParaRPr lang="en-GB" sz="4400" dirty="0">
              <a:latin typeface="Granstander Clean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458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784" y="2696528"/>
            <a:ext cx="4105656" cy="41056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88" y="6187445"/>
            <a:ext cx="2368624" cy="23686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49" y="754105"/>
            <a:ext cx="3175543" cy="31755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212" y="504510"/>
            <a:ext cx="3120396" cy="31203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056" y="4897241"/>
            <a:ext cx="4425061" cy="44250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349" y="6206224"/>
            <a:ext cx="1824183" cy="18241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14472" y="7049075"/>
            <a:ext cx="3520440" cy="418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9171328" y="5718570"/>
            <a:ext cx="2271959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Watching videos of…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07901" y="1516238"/>
            <a:ext cx="2362555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Comics and magazines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9470" y="1126206"/>
            <a:ext cx="3175543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Searching for pictures of sharks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524881" y="8137941"/>
            <a:ext cx="1808508" cy="4181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people singing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22360" y="7467203"/>
            <a:ext cx="1890037" cy="743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ettoOT-Bold" panose="02010804010101010104" pitchFamily="50" charset="0"/>
              </a:rPr>
              <a:t>Doing gymnastics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F2C547-D7F7-4B76-9A52-485AECB18510}"/>
              </a:ext>
            </a:extLst>
          </p:cNvPr>
          <p:cNvSpPr/>
          <p:nvPr/>
        </p:nvSpPr>
        <p:spPr>
          <a:xfrm>
            <a:off x="5721707" y="3401674"/>
            <a:ext cx="794327" cy="1095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Granstander Clean" panose="02000503000000020004" pitchFamily="2" charset="0"/>
              </a:rPr>
              <a:t>	</a:t>
            </a:r>
            <a:r>
              <a:rPr lang="en-GB" sz="4400" dirty="0">
                <a:latin typeface="Granstander Clean" panose="02000503000000020004" pitchFamily="2" charset="0"/>
              </a:rPr>
              <a:t>is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F818414-D484-4CF6-A215-AFF680BE35C5}"/>
              </a:ext>
            </a:extLst>
          </p:cNvPr>
          <p:cNvSpPr/>
          <p:nvPr/>
        </p:nvSpPr>
        <p:spPr>
          <a:xfrm>
            <a:off x="6795148" y="3678673"/>
            <a:ext cx="17471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Granstander Clean" panose="02000503000000020004" pitchFamily="2" charset="0"/>
              </a:rPr>
              <a:t>this?</a:t>
            </a:r>
            <a:endParaRPr lang="en-GB" sz="4400" dirty="0"/>
          </a:p>
        </p:txBody>
      </p:sp>
      <p:sp>
        <p:nvSpPr>
          <p:cNvPr id="22" name="Title 3">
            <a:extLst>
              <a:ext uri="{FF2B5EF4-FFF2-40B4-BE49-F238E27FC236}">
                <a16:creationId xmlns:a16="http://schemas.microsoft.com/office/drawing/2014/main" id="{F53B78EC-BD48-495E-AA07-CCFC68884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9917" y="3329901"/>
            <a:ext cx="1482096" cy="1325563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Granstander Clean" panose="02000503000000020004" pitchFamily="2" charset="0"/>
              </a:rPr>
              <a:t>Who</a:t>
            </a:r>
          </a:p>
        </p:txBody>
      </p:sp>
    </p:spTree>
    <p:extLst>
      <p:ext uri="{BB962C8B-B14F-4D97-AF65-F5344CB8AC3E}">
        <p14:creationId xmlns:p14="http://schemas.microsoft.com/office/powerpoint/2010/main" val="1532517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7742" y="786900"/>
            <a:ext cx="7474527" cy="1325563"/>
          </a:xfrm>
        </p:spPr>
        <p:txBody>
          <a:bodyPr>
            <a:normAutofit/>
          </a:bodyPr>
          <a:lstStyle/>
          <a:p>
            <a:r>
              <a:rPr lang="en-GB" sz="8000" dirty="0">
                <a:solidFill>
                  <a:srgbClr val="A50021"/>
                </a:solidFill>
                <a:latin typeface="Granstander Clean" panose="02000503000000020004" pitchFamily="2" charset="0"/>
              </a:rPr>
              <a:t>In Our Class…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04017" y="2836645"/>
            <a:ext cx="8393566" cy="4801314"/>
          </a:xfrm>
          <a:prstGeom prst="rect">
            <a:avLst/>
          </a:prstGeom>
          <a:noFill/>
          <a:ln w="7620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GB" dirty="0"/>
              <a:t>Group photo on the front cover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610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216" y="210552"/>
            <a:ext cx="12247167" cy="1855788"/>
          </a:xfrm>
        </p:spPr>
        <p:txBody>
          <a:bodyPr>
            <a:normAutofit/>
          </a:bodyPr>
          <a:lstStyle/>
          <a:p>
            <a:pPr algn="ctr"/>
            <a:r>
              <a:rPr lang="en-GB" sz="5500" dirty="0">
                <a:solidFill>
                  <a:srgbClr val="FF0000"/>
                </a:solidFill>
                <a:latin typeface="Granstander Clean" panose="02000503000000020004" pitchFamily="2" charset="0"/>
              </a:rPr>
              <a:t>All sports are for everyone!</a:t>
            </a:r>
          </a:p>
        </p:txBody>
      </p:sp>
    </p:spTree>
    <p:extLst>
      <p:ext uri="{BB962C8B-B14F-4D97-AF65-F5344CB8AC3E}">
        <p14:creationId xmlns:p14="http://schemas.microsoft.com/office/powerpoint/2010/main" val="4254685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110" y="210552"/>
            <a:ext cx="11041380" cy="1855788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9933"/>
                </a:solidFill>
                <a:latin typeface="Granstander Clean" panose="02000503000000020004" pitchFamily="2" charset="0"/>
              </a:rPr>
              <a:t>Parties are for everyone!</a:t>
            </a:r>
          </a:p>
        </p:txBody>
      </p:sp>
    </p:spTree>
    <p:extLst>
      <p:ext uri="{BB962C8B-B14F-4D97-AF65-F5344CB8AC3E}">
        <p14:creationId xmlns:p14="http://schemas.microsoft.com/office/powerpoint/2010/main" val="174656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055" y="248131"/>
            <a:ext cx="11921490" cy="1855788"/>
          </a:xfrm>
        </p:spPr>
        <p:txBody>
          <a:bodyPr>
            <a:normAutofit/>
          </a:bodyPr>
          <a:lstStyle/>
          <a:p>
            <a:pPr algn="ctr"/>
            <a:r>
              <a:rPr lang="en-GB" sz="5500" dirty="0">
                <a:solidFill>
                  <a:schemeClr val="accent4"/>
                </a:solidFill>
                <a:latin typeface="Granstander Clean" panose="02000503000000020004" pitchFamily="2" charset="0"/>
              </a:rPr>
              <a:t>Dinosaurs are for everyone!</a:t>
            </a:r>
          </a:p>
        </p:txBody>
      </p:sp>
    </p:spTree>
    <p:extLst>
      <p:ext uri="{BB962C8B-B14F-4D97-AF65-F5344CB8AC3E}">
        <p14:creationId xmlns:p14="http://schemas.microsoft.com/office/powerpoint/2010/main" val="14084465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110" y="235605"/>
            <a:ext cx="11041380" cy="1855788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92D050"/>
                </a:solidFill>
                <a:latin typeface="Granstander Clean" panose="02000503000000020004" pitchFamily="2" charset="0"/>
              </a:rPr>
              <a:t>All toys are for everyone!</a:t>
            </a:r>
          </a:p>
        </p:txBody>
      </p:sp>
    </p:spTree>
    <p:extLst>
      <p:ext uri="{BB962C8B-B14F-4D97-AF65-F5344CB8AC3E}">
        <p14:creationId xmlns:p14="http://schemas.microsoft.com/office/powerpoint/2010/main" val="1233254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321" y="248131"/>
            <a:ext cx="12146958" cy="1855788"/>
          </a:xfrm>
        </p:spPr>
        <p:txBody>
          <a:bodyPr>
            <a:normAutofit/>
          </a:bodyPr>
          <a:lstStyle/>
          <a:p>
            <a:pPr algn="ctr"/>
            <a:r>
              <a:rPr lang="en-GB" sz="5500" dirty="0">
                <a:solidFill>
                  <a:srgbClr val="00B050"/>
                </a:solidFill>
                <a:latin typeface="Granstander Clean" panose="02000503000000020004" pitchFamily="2" charset="0"/>
              </a:rPr>
              <a:t>All colours are for everyone!</a:t>
            </a:r>
          </a:p>
        </p:txBody>
      </p:sp>
    </p:spTree>
    <p:extLst>
      <p:ext uri="{BB962C8B-B14F-4D97-AF65-F5344CB8AC3E}">
        <p14:creationId xmlns:p14="http://schemas.microsoft.com/office/powerpoint/2010/main" val="4224809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110" y="273183"/>
            <a:ext cx="11041380" cy="1855788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33CCFF"/>
                </a:solidFill>
                <a:latin typeface="Granstander Clean" panose="02000503000000020004" pitchFamily="2" charset="0"/>
              </a:rPr>
              <a:t>Building is for everyone!</a:t>
            </a:r>
          </a:p>
        </p:txBody>
      </p:sp>
    </p:spTree>
    <p:extLst>
      <p:ext uri="{BB962C8B-B14F-4D97-AF65-F5344CB8AC3E}">
        <p14:creationId xmlns:p14="http://schemas.microsoft.com/office/powerpoint/2010/main" val="2919770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110" y="273183"/>
            <a:ext cx="11041380" cy="1855788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33CC"/>
                </a:solidFill>
                <a:latin typeface="Granstander Clean" panose="02000503000000020004" pitchFamily="2" charset="0"/>
              </a:rPr>
              <a:t>Cooking is for everyone!</a:t>
            </a:r>
          </a:p>
        </p:txBody>
      </p:sp>
    </p:spTree>
    <p:extLst>
      <p:ext uri="{BB962C8B-B14F-4D97-AF65-F5344CB8AC3E}">
        <p14:creationId xmlns:p14="http://schemas.microsoft.com/office/powerpoint/2010/main" val="2792897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304" y="580699"/>
            <a:ext cx="11786992" cy="1325563"/>
          </a:xfrm>
        </p:spPr>
        <p:txBody>
          <a:bodyPr>
            <a:normAutofit/>
          </a:bodyPr>
          <a:lstStyle/>
          <a:p>
            <a:pPr algn="ctr"/>
            <a:r>
              <a:rPr lang="en-GB" sz="5200" dirty="0">
                <a:solidFill>
                  <a:srgbClr val="7030A0"/>
                </a:solidFill>
                <a:latin typeface="Granstander Clean" panose="02000503000000020004" pitchFamily="2" charset="0"/>
              </a:rPr>
              <a:t>Getting messy is for everyone!</a:t>
            </a:r>
          </a:p>
        </p:txBody>
      </p:sp>
    </p:spTree>
    <p:extLst>
      <p:ext uri="{BB962C8B-B14F-4D97-AF65-F5344CB8AC3E}">
        <p14:creationId xmlns:p14="http://schemas.microsoft.com/office/powerpoint/2010/main" val="3223042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970" y="612139"/>
            <a:ext cx="1096566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9933FF"/>
                </a:solidFill>
                <a:latin typeface="Granstander Clean" panose="02000503000000020004" pitchFamily="2" charset="0"/>
              </a:rPr>
              <a:t>Dressing up is for everyone!</a:t>
            </a:r>
          </a:p>
        </p:txBody>
      </p:sp>
    </p:spTree>
    <p:extLst>
      <p:ext uri="{BB962C8B-B14F-4D97-AF65-F5344CB8AC3E}">
        <p14:creationId xmlns:p14="http://schemas.microsoft.com/office/powerpoint/2010/main" val="16684777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56717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D60093"/>
                </a:solidFill>
                <a:latin typeface="Granstander Clean" panose="02000503000000020004" pitchFamily="2" charset="0"/>
              </a:rPr>
              <a:t>Games are for everyone!</a:t>
            </a:r>
          </a:p>
        </p:txBody>
      </p:sp>
    </p:spTree>
    <p:extLst>
      <p:ext uri="{BB962C8B-B14F-4D97-AF65-F5344CB8AC3E}">
        <p14:creationId xmlns:p14="http://schemas.microsoft.com/office/powerpoint/2010/main" val="1310049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110" y="448547"/>
            <a:ext cx="11041380" cy="1855788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33CC"/>
                </a:solidFill>
                <a:latin typeface="Granstander Clean" panose="02000503000000020004" pitchFamily="2" charset="0"/>
              </a:rPr>
              <a:t>Helping is for everyone!</a:t>
            </a:r>
          </a:p>
        </p:txBody>
      </p:sp>
    </p:spTree>
    <p:extLst>
      <p:ext uri="{BB962C8B-B14F-4D97-AF65-F5344CB8AC3E}">
        <p14:creationId xmlns:p14="http://schemas.microsoft.com/office/powerpoint/2010/main" val="10162065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319" y="641325"/>
            <a:ext cx="1129096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99FF"/>
                </a:solidFill>
                <a:latin typeface="Granstander Clean" panose="02000503000000020004" pitchFamily="2" charset="0"/>
              </a:rPr>
              <a:t>Being strong is for everyone!</a:t>
            </a:r>
          </a:p>
        </p:txBody>
      </p:sp>
    </p:spTree>
    <p:extLst>
      <p:ext uri="{BB962C8B-B14F-4D97-AF65-F5344CB8AC3E}">
        <p14:creationId xmlns:p14="http://schemas.microsoft.com/office/powerpoint/2010/main" val="1580235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564" y="566169"/>
            <a:ext cx="11396472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A50021"/>
                </a:solidFill>
                <a:latin typeface="Granstander Clean" panose="02000503000000020004" pitchFamily="2" charset="0"/>
              </a:rPr>
              <a:t>Showing how you feel is for everyone!</a:t>
            </a:r>
          </a:p>
        </p:txBody>
      </p:sp>
    </p:spTree>
    <p:extLst>
      <p:ext uri="{BB962C8B-B14F-4D97-AF65-F5344CB8AC3E}">
        <p14:creationId xmlns:p14="http://schemas.microsoft.com/office/powerpoint/2010/main" val="323399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Granstander Clean" panose="02000503000000020004" pitchFamily="2" charset="0"/>
              </a:rPr>
              <a:t>You can</a:t>
            </a:r>
            <a:endParaRPr lang="en-GB" dirty="0">
              <a:latin typeface="Granstander Clean" panose="02000503000000020004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3062290"/>
            <a:ext cx="108051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9933"/>
                </a:solidFill>
                <a:latin typeface="Granstander Clean" panose="02000503000000020004" pitchFamily="2" charset="0"/>
              </a:rPr>
              <a:t>enjoy all toys,</a:t>
            </a:r>
            <a:r>
              <a:rPr lang="en-GB" sz="3600" dirty="0">
                <a:latin typeface="Granstander Clean" panose="02000503000000020004" pitchFamily="2" charset="0"/>
              </a:rPr>
              <a:t>				</a:t>
            </a:r>
            <a:r>
              <a:rPr lang="en-GB" sz="3600" dirty="0">
                <a:solidFill>
                  <a:schemeClr val="accent4"/>
                </a:solidFill>
                <a:latin typeface="Granstander Clean" panose="02000503000000020004" pitchFamily="2" charset="0"/>
              </a:rPr>
              <a:t>like all colours,</a:t>
            </a:r>
          </a:p>
          <a:p>
            <a:endParaRPr lang="en-GB" sz="3600" dirty="0">
              <a:latin typeface="Granstander Clean" panose="02000503000000020004" pitchFamily="2" charset="0"/>
            </a:endParaRPr>
          </a:p>
          <a:p>
            <a:endParaRPr lang="en-GB" sz="3600" dirty="0">
              <a:latin typeface="Granstander Clean" panose="02000503000000020004" pitchFamily="2" charset="0"/>
            </a:endParaRPr>
          </a:p>
          <a:p>
            <a:r>
              <a:rPr lang="en-GB" sz="3600" dirty="0">
                <a:solidFill>
                  <a:srgbClr val="00CC00"/>
                </a:solidFill>
                <a:latin typeface="Granstander Clean" panose="02000503000000020004" pitchFamily="2" charset="0"/>
              </a:rPr>
              <a:t>wear all clothes,	</a:t>
            </a:r>
            <a:r>
              <a:rPr lang="en-GB" sz="3600" dirty="0">
                <a:latin typeface="Granstander Clean" panose="02000503000000020004" pitchFamily="2" charset="0"/>
              </a:rPr>
              <a:t>		</a:t>
            </a:r>
            <a:r>
              <a:rPr lang="en-GB" sz="3600" dirty="0">
                <a:solidFill>
                  <a:srgbClr val="0066FF"/>
                </a:solidFill>
                <a:latin typeface="Granstander Clean" panose="02000503000000020004" pitchFamily="2" charset="0"/>
              </a:rPr>
              <a:t>play all games,</a:t>
            </a:r>
          </a:p>
          <a:p>
            <a:endParaRPr lang="en-GB" sz="3600" dirty="0">
              <a:latin typeface="Granstander Clean" panose="02000503000000020004" pitchFamily="2" charset="0"/>
            </a:endParaRPr>
          </a:p>
          <a:p>
            <a:endParaRPr lang="en-GB" sz="3600" dirty="0">
              <a:latin typeface="Granstander Clean" panose="02000503000000020004" pitchFamily="2" charset="0"/>
            </a:endParaRPr>
          </a:p>
          <a:p>
            <a:r>
              <a:rPr lang="en-GB" sz="3600" dirty="0">
                <a:solidFill>
                  <a:srgbClr val="6600CC"/>
                </a:solidFill>
                <a:latin typeface="Granstander Clean" panose="02000503000000020004" pitchFamily="2" charset="0"/>
              </a:rPr>
              <a:t>and feel all things,</a:t>
            </a:r>
            <a:r>
              <a:rPr lang="en-GB" sz="3600" dirty="0">
                <a:latin typeface="Granstander Clean" panose="02000503000000020004" pitchFamily="2" charset="0"/>
              </a:rPr>
              <a:t>		</a:t>
            </a:r>
            <a:r>
              <a:rPr lang="en-GB" sz="3600" dirty="0">
                <a:solidFill>
                  <a:srgbClr val="9966FF"/>
                </a:solidFill>
                <a:latin typeface="Granstander Clean" panose="02000503000000020004" pitchFamily="2" charset="0"/>
              </a:rPr>
              <a:t>because…</a:t>
            </a:r>
          </a:p>
          <a:p>
            <a:endParaRPr lang="en-GB" sz="3600" dirty="0">
              <a:latin typeface="Granstander Clean" panose="02000503000000020004" pitchFamily="2" charset="0"/>
            </a:endParaRPr>
          </a:p>
          <a:p>
            <a:endParaRPr lang="en-GB" sz="3600" dirty="0">
              <a:latin typeface="Granstander Clean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1070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A50021"/>
                </a:solidFill>
                <a:latin typeface="Granstander Clean" panose="02000503000000020004" pitchFamily="2" charset="0"/>
              </a:rPr>
              <a:t>You are amazing!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8072" y="3675890"/>
            <a:ext cx="9747504" cy="3676071"/>
          </a:xfrm>
          <a:prstGeom prst="rect">
            <a:avLst/>
          </a:prstGeom>
          <a:noFill/>
          <a:ln w="7620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GB" dirty="0"/>
              <a:t>Stick thin safety mirror on this page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492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gn, food, clock&#10;&#10;Description automatically generated">
            <a:extLst>
              <a:ext uri="{FF2B5EF4-FFF2-40B4-BE49-F238E27FC236}">
                <a16:creationId xmlns:a16="http://schemas.microsoft.com/office/drawing/2014/main" id="{8E618EF1-79D8-46D6-842C-6C91FEC96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155" y="2380999"/>
            <a:ext cx="8623292" cy="483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87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591</TotalTime>
  <Words>349</Words>
  <Application>Microsoft Office PowerPoint</Application>
  <PresentationFormat>A3 Paper (297x420 mm)</PresentationFormat>
  <Paragraphs>112</Paragraphs>
  <Slides>22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NettoOT-Bold</vt:lpstr>
      <vt:lpstr>Calibri Light</vt:lpstr>
      <vt:lpstr>Arial</vt:lpstr>
      <vt:lpstr>Calibri</vt:lpstr>
      <vt:lpstr>Granstander Clean</vt:lpstr>
      <vt:lpstr>Office Theme</vt:lpstr>
      <vt:lpstr>PowerPoint Presentation</vt:lpstr>
      <vt:lpstr>Who</vt:lpstr>
      <vt:lpstr>PowerPoint Presentation</vt:lpstr>
      <vt:lpstr>PowerPoint Presentation</vt:lpstr>
      <vt:lpstr>Who</vt:lpstr>
      <vt:lpstr>In Our Class…</vt:lpstr>
      <vt:lpstr>All sports are for everyone!</vt:lpstr>
      <vt:lpstr>Parties are for everyone!</vt:lpstr>
      <vt:lpstr>Dinosaurs are for everyone!</vt:lpstr>
      <vt:lpstr>All toys are for everyone!</vt:lpstr>
      <vt:lpstr>All colours are for everyone!</vt:lpstr>
      <vt:lpstr>Building is for everyone!</vt:lpstr>
      <vt:lpstr>Cooking is for everyone!</vt:lpstr>
      <vt:lpstr>Getting messy is for everyone!</vt:lpstr>
      <vt:lpstr>Dressing up is for everyone!</vt:lpstr>
      <vt:lpstr>Games are for everyone!</vt:lpstr>
      <vt:lpstr>Helping is for everyone!</vt:lpstr>
      <vt:lpstr>Being strong is for everyone!</vt:lpstr>
      <vt:lpstr>Showing how you feel is for everyone!</vt:lpstr>
      <vt:lpstr>You can</vt:lpstr>
      <vt:lpstr>You are amazing!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Colours are for boys and girls</dc:title>
  <dc:creator>Lindsay Buck</dc:creator>
  <cp:lastModifiedBy>Gareth Cort</cp:lastModifiedBy>
  <cp:revision>87</cp:revision>
  <cp:lastPrinted>2019-08-06T13:14:26Z</cp:lastPrinted>
  <dcterms:created xsi:type="dcterms:W3CDTF">2019-07-31T09:44:18Z</dcterms:created>
  <dcterms:modified xsi:type="dcterms:W3CDTF">2019-10-22T10:42:38Z</dcterms:modified>
</cp:coreProperties>
</file>