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64" r:id="rId2"/>
    <p:sldId id="259" r:id="rId3"/>
    <p:sldId id="258" r:id="rId4"/>
    <p:sldId id="257" r:id="rId5"/>
    <p:sldId id="261" r:id="rId6"/>
    <p:sldId id="260" r:id="rId7"/>
    <p:sldId id="263" r:id="rId8"/>
    <p:sldId id="304" r:id="rId9"/>
  </p:sldIdLst>
  <p:sldSz cx="12801600" cy="9601200" type="A3"/>
  <p:notesSz cx="6797675" cy="9872663"/>
  <p:embeddedFontLst>
    <p:embeddedFont>
      <p:font typeface="Bradley Hand ITC" panose="03070402050302030203" pitchFamily="66" charset="0"/>
      <p:regular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  <p:embeddedFont>
      <p:font typeface="NettoOT-Bold" panose="02010804010101010104" pitchFamily="50" charset="0"/>
      <p:bold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  <a:srgbClr val="FF3300"/>
    <a:srgbClr val="FF99CC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15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reth Cort" userId="70a7ccca9534fe0d" providerId="LiveId" clId="{5C90A7CA-3BE1-47F3-8D1F-865EC409A430}"/>
    <pc:docChg chg="undo custSel addSld modSld modMainMaster">
      <pc:chgData name="Gareth Cort" userId="70a7ccca9534fe0d" providerId="LiveId" clId="{5C90A7CA-3BE1-47F3-8D1F-865EC409A430}" dt="2019-10-07T15:04:56.842" v="492"/>
      <pc:docMkLst>
        <pc:docMk/>
      </pc:docMkLst>
      <pc:sldChg chg="addSp delSp modSp setBg">
        <pc:chgData name="Gareth Cort" userId="70a7ccca9534fe0d" providerId="LiveId" clId="{5C90A7CA-3BE1-47F3-8D1F-865EC409A430}" dt="2019-10-07T15:01:17.227" v="489"/>
        <pc:sldMkLst>
          <pc:docMk/>
          <pc:sldMk cId="2075518862" sldId="257"/>
        </pc:sldMkLst>
        <pc:spChg chg="del ord">
          <ac:chgData name="Gareth Cort" userId="70a7ccca9534fe0d" providerId="LiveId" clId="{5C90A7CA-3BE1-47F3-8D1F-865EC409A430}" dt="2019-10-07T14:52:29.997" v="468" actId="478"/>
          <ac:spMkLst>
            <pc:docMk/>
            <pc:sldMk cId="2075518862" sldId="257"/>
            <ac:spMk id="5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52:29.997" v="468" actId="478"/>
          <ac:spMkLst>
            <pc:docMk/>
            <pc:sldMk cId="2075518862" sldId="257"/>
            <ac:spMk id="6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52:29.997" v="468" actId="478"/>
          <ac:spMkLst>
            <pc:docMk/>
            <pc:sldMk cId="2075518862" sldId="257"/>
            <ac:spMk id="7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1:09.900" v="49" actId="478"/>
          <ac:spMkLst>
            <pc:docMk/>
            <pc:sldMk cId="2075518862" sldId="257"/>
            <ac:spMk id="8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3:53.270" v="100" actId="478"/>
          <ac:spMkLst>
            <pc:docMk/>
            <pc:sldMk cId="2075518862" sldId="257"/>
            <ac:spMk id="10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46:06.398" v="374" actId="478"/>
          <ac:spMkLst>
            <pc:docMk/>
            <pc:sldMk cId="2075518862" sldId="257"/>
            <ac:spMk id="16" creationId="{00000000-0000-0000-0000-000000000000}"/>
          </ac:spMkLst>
        </pc:spChg>
        <pc:spChg chg="add del">
          <ac:chgData name="Gareth Cort" userId="70a7ccca9534fe0d" providerId="LiveId" clId="{5C90A7CA-3BE1-47F3-8D1F-865EC409A430}" dt="2019-10-07T14:02:45.301" v="82" actId="478"/>
          <ac:spMkLst>
            <pc:docMk/>
            <pc:sldMk cId="2075518862" sldId="257"/>
            <ac:spMk id="17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1:28.794" v="51" actId="478"/>
          <ac:spMkLst>
            <pc:docMk/>
            <pc:sldMk cId="2075518862" sldId="257"/>
            <ac:spMk id="18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3:46.880" v="96" actId="478"/>
          <ac:spMkLst>
            <pc:docMk/>
            <pc:sldMk cId="2075518862" sldId="257"/>
            <ac:spMk id="28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3:57.668" v="102" actId="478"/>
          <ac:spMkLst>
            <pc:docMk/>
            <pc:sldMk cId="2075518862" sldId="257"/>
            <ac:spMk id="29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5:31.068" v="150" actId="478"/>
          <ac:spMkLst>
            <pc:docMk/>
            <pc:sldMk cId="2075518862" sldId="257"/>
            <ac:spMk id="30" creationId="{00000000-0000-0000-0000-000000000000}"/>
          </ac:spMkLst>
        </pc:spChg>
        <pc:spChg chg="mod">
          <ac:chgData name="Gareth Cort" userId="70a7ccca9534fe0d" providerId="LiveId" clId="{5C90A7CA-3BE1-47F3-8D1F-865EC409A430}" dt="2019-10-07T14:52:45.940" v="475" actId="1076"/>
          <ac:spMkLst>
            <pc:docMk/>
            <pc:sldMk cId="2075518862" sldId="257"/>
            <ac:spMk id="31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4:17.881" v="115" actId="478"/>
          <ac:spMkLst>
            <pc:docMk/>
            <pc:sldMk cId="2075518862" sldId="257"/>
            <ac:spMk id="32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4:10.888" v="111" actId="478"/>
          <ac:spMkLst>
            <pc:docMk/>
            <pc:sldMk cId="2075518862" sldId="257"/>
            <ac:spMk id="33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3:40.532" v="91" actId="478"/>
          <ac:spMkLst>
            <pc:docMk/>
            <pc:sldMk cId="2075518862" sldId="257"/>
            <ac:spMk id="34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4:03.973" v="107" actId="478"/>
          <ac:spMkLst>
            <pc:docMk/>
            <pc:sldMk cId="2075518862" sldId="257"/>
            <ac:spMk id="35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4:51.094" v="127" actId="478"/>
          <ac:spMkLst>
            <pc:docMk/>
            <pc:sldMk cId="2075518862" sldId="257"/>
            <ac:spMk id="36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5:24.993" v="147" actId="478"/>
          <ac:spMkLst>
            <pc:docMk/>
            <pc:sldMk cId="2075518862" sldId="257"/>
            <ac:spMk id="37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4:59.645" v="133" actId="478"/>
          <ac:spMkLst>
            <pc:docMk/>
            <pc:sldMk cId="2075518862" sldId="257"/>
            <ac:spMk id="38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5:05.115" v="137" actId="478"/>
          <ac:spMkLst>
            <pc:docMk/>
            <pc:sldMk cId="2075518862" sldId="257"/>
            <ac:spMk id="39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5:18.423" v="145" actId="478"/>
          <ac:spMkLst>
            <pc:docMk/>
            <pc:sldMk cId="2075518862" sldId="257"/>
            <ac:spMk id="40" creationId="{00000000-0000-0000-0000-000000000000}"/>
          </ac:spMkLst>
        </pc:spChg>
        <pc:spChg chg="del ord">
          <ac:chgData name="Gareth Cort" userId="70a7ccca9534fe0d" providerId="LiveId" clId="{5C90A7CA-3BE1-47F3-8D1F-865EC409A430}" dt="2019-10-07T14:04:39.978" v="121" actId="478"/>
          <ac:spMkLst>
            <pc:docMk/>
            <pc:sldMk cId="2075518862" sldId="257"/>
            <ac:spMk id="41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5:11.070" v="141" actId="478"/>
          <ac:spMkLst>
            <pc:docMk/>
            <pc:sldMk cId="2075518862" sldId="257"/>
            <ac:spMk id="42" creationId="{00000000-0000-0000-0000-000000000000}"/>
          </ac:spMkLst>
        </pc:spChg>
        <pc:spChg chg="del mod">
          <ac:chgData name="Gareth Cort" userId="70a7ccca9534fe0d" providerId="LiveId" clId="{5C90A7CA-3BE1-47F3-8D1F-865EC409A430}" dt="2019-10-07T14:52:29.997" v="468" actId="478"/>
          <ac:spMkLst>
            <pc:docMk/>
            <pc:sldMk cId="2075518862" sldId="257"/>
            <ac:spMk id="43" creationId="{00000000-0000-0000-0000-000000000000}"/>
          </ac:spMkLst>
        </pc:spChg>
        <pc:spChg chg="add del">
          <ac:chgData name="Gareth Cort" userId="70a7ccca9534fe0d" providerId="LiveId" clId="{5C90A7CA-3BE1-47F3-8D1F-865EC409A430}" dt="2019-10-07T14:46:06.398" v="374" actId="478"/>
          <ac:spMkLst>
            <pc:docMk/>
            <pc:sldMk cId="2075518862" sldId="257"/>
            <ac:spMk id="46" creationId="{D4203D94-8DE7-4329-BE26-5A3AE9D3E6A8}"/>
          </ac:spMkLst>
        </pc:spChg>
        <pc:spChg chg="add del">
          <ac:chgData name="Gareth Cort" userId="70a7ccca9534fe0d" providerId="LiveId" clId="{5C90A7CA-3BE1-47F3-8D1F-865EC409A430}" dt="2019-10-07T14:01:48.115" v="56"/>
          <ac:spMkLst>
            <pc:docMk/>
            <pc:sldMk cId="2075518862" sldId="257"/>
            <ac:spMk id="47" creationId="{2530B1C8-69B0-4FDB-AC76-5851CF20B3F6}"/>
          </ac:spMkLst>
        </pc:spChg>
        <pc:spChg chg="add del mod ord">
          <ac:chgData name="Gareth Cort" userId="70a7ccca9534fe0d" providerId="LiveId" clId="{5C90A7CA-3BE1-47F3-8D1F-865EC409A430}" dt="2019-10-07T14:02:41.062" v="78"/>
          <ac:spMkLst>
            <pc:docMk/>
            <pc:sldMk cId="2075518862" sldId="257"/>
            <ac:spMk id="48" creationId="{520E38E4-52AE-4A17-9645-F9625F05A913}"/>
          </ac:spMkLst>
        </pc:spChg>
        <pc:spChg chg="add del">
          <ac:chgData name="Gareth Cort" userId="70a7ccca9534fe0d" providerId="LiveId" clId="{5C90A7CA-3BE1-47F3-8D1F-865EC409A430}" dt="2019-10-07T14:52:31.991" v="469" actId="478"/>
          <ac:spMkLst>
            <pc:docMk/>
            <pc:sldMk cId="2075518862" sldId="257"/>
            <ac:spMk id="49" creationId="{260923D2-E48D-4F00-8AFB-D4AE0E806CFC}"/>
          </ac:spMkLst>
        </pc:spChg>
        <pc:spChg chg="add mod">
          <ac:chgData name="Gareth Cort" userId="70a7ccca9534fe0d" providerId="LiveId" clId="{5C90A7CA-3BE1-47F3-8D1F-865EC409A430}" dt="2019-10-07T14:52:43.692" v="474" actId="1076"/>
          <ac:spMkLst>
            <pc:docMk/>
            <pc:sldMk cId="2075518862" sldId="257"/>
            <ac:spMk id="50" creationId="{0D0D25D6-0330-4558-B2A0-3EA7126E527A}"/>
          </ac:spMkLst>
        </pc:spChg>
        <pc:spChg chg="add mod">
          <ac:chgData name="Gareth Cort" userId="70a7ccca9534fe0d" providerId="LiveId" clId="{5C90A7CA-3BE1-47F3-8D1F-865EC409A430}" dt="2019-10-07T14:52:48.340" v="476" actId="1076"/>
          <ac:spMkLst>
            <pc:docMk/>
            <pc:sldMk cId="2075518862" sldId="257"/>
            <ac:spMk id="51" creationId="{A07BFC03-A121-4D8C-A507-B48C1008D4C3}"/>
          </ac:spMkLst>
        </pc:spChg>
        <pc:spChg chg="add mod">
          <ac:chgData name="Gareth Cort" userId="70a7ccca9534fe0d" providerId="LiveId" clId="{5C90A7CA-3BE1-47F3-8D1F-865EC409A430}" dt="2019-10-07T14:52:50.236" v="477" actId="1076"/>
          <ac:spMkLst>
            <pc:docMk/>
            <pc:sldMk cId="2075518862" sldId="257"/>
            <ac:spMk id="52" creationId="{1A9CE4A9-0006-470C-AAAC-A3B9CCEC87E0}"/>
          </ac:spMkLst>
        </pc:spChg>
        <pc:spChg chg="add mod">
          <ac:chgData name="Gareth Cort" userId="70a7ccca9534fe0d" providerId="LiveId" clId="{5C90A7CA-3BE1-47F3-8D1F-865EC409A430}" dt="2019-10-07T14:04:01.080" v="104" actId="1076"/>
          <ac:spMkLst>
            <pc:docMk/>
            <pc:sldMk cId="2075518862" sldId="257"/>
            <ac:spMk id="53" creationId="{2B072EF7-DBDE-4B25-BD12-807B2D767733}"/>
          </ac:spMkLst>
        </pc:spChg>
        <pc:spChg chg="add mod">
          <ac:chgData name="Gareth Cort" userId="70a7ccca9534fe0d" providerId="LiveId" clId="{5C90A7CA-3BE1-47F3-8D1F-865EC409A430}" dt="2019-10-07T14:52:53.436" v="479" actId="1076"/>
          <ac:spMkLst>
            <pc:docMk/>
            <pc:sldMk cId="2075518862" sldId="257"/>
            <ac:spMk id="54" creationId="{EDDF971A-0581-43ED-8C5B-C4DE33629EC8}"/>
          </ac:spMkLst>
        </pc:spChg>
        <pc:spChg chg="add mod">
          <ac:chgData name="Gareth Cort" userId="70a7ccca9534fe0d" providerId="LiveId" clId="{5C90A7CA-3BE1-47F3-8D1F-865EC409A430}" dt="2019-10-07T14:52:59.036" v="482" actId="1076"/>
          <ac:spMkLst>
            <pc:docMk/>
            <pc:sldMk cId="2075518862" sldId="257"/>
            <ac:spMk id="55" creationId="{792D8FB2-EB8E-4311-A61F-EE38C393E811}"/>
          </ac:spMkLst>
        </pc:spChg>
        <pc:spChg chg="add mod">
          <ac:chgData name="Gareth Cort" userId="70a7ccca9534fe0d" providerId="LiveId" clId="{5C90A7CA-3BE1-47F3-8D1F-865EC409A430}" dt="2019-10-07T14:53:04.093" v="484" actId="1076"/>
          <ac:spMkLst>
            <pc:docMk/>
            <pc:sldMk cId="2075518862" sldId="257"/>
            <ac:spMk id="56" creationId="{A64F1BE8-A5AC-4ED0-82C0-8263F2B8B1FE}"/>
          </ac:spMkLst>
        </pc:spChg>
        <pc:spChg chg="add mod">
          <ac:chgData name="Gareth Cort" userId="70a7ccca9534fe0d" providerId="LiveId" clId="{5C90A7CA-3BE1-47F3-8D1F-865EC409A430}" dt="2019-10-07T14:52:40.980" v="472" actId="1076"/>
          <ac:spMkLst>
            <pc:docMk/>
            <pc:sldMk cId="2075518862" sldId="257"/>
            <ac:spMk id="57" creationId="{479B5AE8-B585-42AF-805F-35D63A4F9233}"/>
          </ac:spMkLst>
        </pc:spChg>
        <pc:spChg chg="add mod">
          <ac:chgData name="Gareth Cort" userId="70a7ccca9534fe0d" providerId="LiveId" clId="{5C90A7CA-3BE1-47F3-8D1F-865EC409A430}" dt="2019-10-07T14:52:42.491" v="473" actId="1076"/>
          <ac:spMkLst>
            <pc:docMk/>
            <pc:sldMk cId="2075518862" sldId="257"/>
            <ac:spMk id="58" creationId="{8C82B8B5-2DC1-4D05-9428-2C547ED78805}"/>
          </ac:spMkLst>
        </pc:spChg>
        <pc:spChg chg="add del">
          <ac:chgData name="Gareth Cort" userId="70a7ccca9534fe0d" providerId="LiveId" clId="{5C90A7CA-3BE1-47F3-8D1F-865EC409A430}" dt="2019-10-07T14:04:55.648" v="130" actId="478"/>
          <ac:spMkLst>
            <pc:docMk/>
            <pc:sldMk cId="2075518862" sldId="257"/>
            <ac:spMk id="59" creationId="{75A6828F-115D-479E-A2E6-1BA49E045843}"/>
          </ac:spMkLst>
        </pc:spChg>
        <pc:spChg chg="add mod">
          <ac:chgData name="Gareth Cort" userId="70a7ccca9534fe0d" providerId="LiveId" clId="{5C90A7CA-3BE1-47F3-8D1F-865EC409A430}" dt="2019-10-07T14:52:57.459" v="481" actId="1076"/>
          <ac:spMkLst>
            <pc:docMk/>
            <pc:sldMk cId="2075518862" sldId="257"/>
            <ac:spMk id="60" creationId="{7660D034-91F0-4BA4-B401-275152A49947}"/>
          </ac:spMkLst>
        </pc:spChg>
        <pc:spChg chg="add mod">
          <ac:chgData name="Gareth Cort" userId="70a7ccca9534fe0d" providerId="LiveId" clId="{5C90A7CA-3BE1-47F3-8D1F-865EC409A430}" dt="2019-10-07T14:05:06.969" v="138" actId="1076"/>
          <ac:spMkLst>
            <pc:docMk/>
            <pc:sldMk cId="2075518862" sldId="257"/>
            <ac:spMk id="61" creationId="{3BA979EB-E242-4497-89EF-8DB6832184C4}"/>
          </ac:spMkLst>
        </pc:spChg>
        <pc:spChg chg="add mod ord">
          <ac:chgData name="Gareth Cort" userId="70a7ccca9534fe0d" providerId="LiveId" clId="{5C90A7CA-3BE1-47F3-8D1F-865EC409A430}" dt="2019-10-07T14:52:55.996" v="480" actId="1076"/>
          <ac:spMkLst>
            <pc:docMk/>
            <pc:sldMk cId="2075518862" sldId="257"/>
            <ac:spMk id="62" creationId="{0844BAA0-D3CD-403F-91B1-443348C7F749}"/>
          </ac:spMkLst>
        </pc:spChg>
        <pc:spChg chg="add mod">
          <ac:chgData name="Gareth Cort" userId="70a7ccca9534fe0d" providerId="LiveId" clId="{5C90A7CA-3BE1-47F3-8D1F-865EC409A430}" dt="2019-10-07T14:52:51.788" v="478" actId="1076"/>
          <ac:spMkLst>
            <pc:docMk/>
            <pc:sldMk cId="2075518862" sldId="257"/>
            <ac:spMk id="63" creationId="{D4D565C4-2F6E-4ADF-ACDC-ECBB3A0E9B86}"/>
          </ac:spMkLst>
        </pc:spChg>
        <pc:spChg chg="add mod">
          <ac:chgData name="Gareth Cort" userId="70a7ccca9534fe0d" providerId="LiveId" clId="{5C90A7CA-3BE1-47F3-8D1F-865EC409A430}" dt="2019-10-07T14:53:00.412" v="483" actId="1076"/>
          <ac:spMkLst>
            <pc:docMk/>
            <pc:sldMk cId="2075518862" sldId="257"/>
            <ac:spMk id="64" creationId="{4EC36CE5-CF4A-43D3-9405-D9F9749B4B5D}"/>
          </ac:spMkLst>
        </pc:spChg>
        <pc:spChg chg="add mod">
          <ac:chgData name="Gareth Cort" userId="70a7ccca9534fe0d" providerId="LiveId" clId="{5C90A7CA-3BE1-47F3-8D1F-865EC409A430}" dt="2019-10-07T14:53:06.092" v="485" actId="1076"/>
          <ac:spMkLst>
            <pc:docMk/>
            <pc:sldMk cId="2075518862" sldId="257"/>
            <ac:spMk id="65" creationId="{634C00C5-8094-4487-8FEF-D87E0502C4FA}"/>
          </ac:spMkLst>
        </pc:spChg>
        <pc:grpChg chg="add del">
          <ac:chgData name="Gareth Cort" userId="70a7ccca9534fe0d" providerId="LiveId" clId="{5C90A7CA-3BE1-47F3-8D1F-865EC409A430}" dt="2019-10-07T14:52:29.997" v="468" actId="478"/>
          <ac:grpSpMkLst>
            <pc:docMk/>
            <pc:sldMk cId="2075518862" sldId="257"/>
            <ac:grpSpMk id="68" creationId="{EB548378-6884-4DD9-9CA4-322DE9C418CC}"/>
          </ac:grpSpMkLst>
        </pc:grpChg>
        <pc:grpChg chg="add ord">
          <ac:chgData name="Gareth Cort" userId="70a7ccca9534fe0d" providerId="LiveId" clId="{5C90A7CA-3BE1-47F3-8D1F-865EC409A430}" dt="2019-10-07T14:52:36.657" v="471" actId="167"/>
          <ac:grpSpMkLst>
            <pc:docMk/>
            <pc:sldMk cId="2075518862" sldId="257"/>
            <ac:grpSpMk id="71" creationId="{E2BCBF89-43F9-426A-8BD8-D55E86A63AAE}"/>
          </ac:grpSpMkLst>
        </pc:grpChg>
        <pc:picChg chg="del">
          <ac:chgData name="Gareth Cort" userId="70a7ccca9534fe0d" providerId="LiveId" clId="{5C90A7CA-3BE1-47F3-8D1F-865EC409A430}" dt="2019-10-07T14:52:29.997" v="468" actId="478"/>
          <ac:picMkLst>
            <pc:docMk/>
            <pc:sldMk cId="2075518862" sldId="257"/>
            <ac:picMk id="2" creationId="{00000000-0000-0000-0000-000000000000}"/>
          </ac:picMkLst>
        </pc:picChg>
        <pc:picChg chg="del">
          <ac:chgData name="Gareth Cort" userId="70a7ccca9534fe0d" providerId="LiveId" clId="{5C90A7CA-3BE1-47F3-8D1F-865EC409A430}" dt="2019-10-07T14:52:29.997" v="468" actId="478"/>
          <ac:picMkLst>
            <pc:docMk/>
            <pc:sldMk cId="2075518862" sldId="257"/>
            <ac:picMk id="3" creationId="{00000000-0000-0000-0000-000000000000}"/>
          </ac:picMkLst>
        </pc:picChg>
        <pc:picChg chg="add del mod ord modCrop">
          <ac:chgData name="Gareth Cort" userId="70a7ccca9534fe0d" providerId="LiveId" clId="{5C90A7CA-3BE1-47F3-8D1F-865EC409A430}" dt="2019-10-07T14:52:29.997" v="468" actId="478"/>
          <ac:picMkLst>
            <pc:docMk/>
            <pc:sldMk cId="2075518862" sldId="257"/>
            <ac:picMk id="9" creationId="{00000000-0000-0000-0000-000000000000}"/>
          </ac:picMkLst>
        </pc:picChg>
        <pc:picChg chg="del">
          <ac:chgData name="Gareth Cort" userId="70a7ccca9534fe0d" providerId="LiveId" clId="{5C90A7CA-3BE1-47F3-8D1F-865EC409A430}" dt="2019-10-07T14:52:29.997" v="468" actId="478"/>
          <ac:picMkLst>
            <pc:docMk/>
            <pc:sldMk cId="2075518862" sldId="257"/>
            <ac:picMk id="11" creationId="{00000000-0000-0000-0000-000000000000}"/>
          </ac:picMkLst>
        </pc:picChg>
        <pc:picChg chg="del">
          <ac:chgData name="Gareth Cort" userId="70a7ccca9534fe0d" providerId="LiveId" clId="{5C90A7CA-3BE1-47F3-8D1F-865EC409A430}" dt="2019-10-07T14:52:29.997" v="468" actId="478"/>
          <ac:picMkLst>
            <pc:docMk/>
            <pc:sldMk cId="2075518862" sldId="257"/>
            <ac:picMk id="12" creationId="{00000000-0000-0000-0000-000000000000}"/>
          </ac:picMkLst>
        </pc:picChg>
        <pc:picChg chg="del">
          <ac:chgData name="Gareth Cort" userId="70a7ccca9534fe0d" providerId="LiveId" clId="{5C90A7CA-3BE1-47F3-8D1F-865EC409A430}" dt="2019-10-07T14:52:29.997" v="468" actId="478"/>
          <ac:picMkLst>
            <pc:docMk/>
            <pc:sldMk cId="2075518862" sldId="257"/>
            <ac:picMk id="13" creationId="{00000000-0000-0000-0000-000000000000}"/>
          </ac:picMkLst>
        </pc:picChg>
        <pc:picChg chg="del">
          <ac:chgData name="Gareth Cort" userId="70a7ccca9534fe0d" providerId="LiveId" clId="{5C90A7CA-3BE1-47F3-8D1F-865EC409A430}" dt="2019-10-07T14:05:47.372" v="153" actId="478"/>
          <ac:picMkLst>
            <pc:docMk/>
            <pc:sldMk cId="2075518862" sldId="257"/>
            <ac:picMk id="14" creationId="{00000000-0000-0000-0000-000000000000}"/>
          </ac:picMkLst>
        </pc:picChg>
        <pc:picChg chg="del">
          <ac:chgData name="Gareth Cort" userId="70a7ccca9534fe0d" providerId="LiveId" clId="{5C90A7CA-3BE1-47F3-8D1F-865EC409A430}" dt="2019-10-07T14:52:29.997" v="468" actId="478"/>
          <ac:picMkLst>
            <pc:docMk/>
            <pc:sldMk cId="2075518862" sldId="257"/>
            <ac:picMk id="15" creationId="{00000000-0000-0000-0000-000000000000}"/>
          </ac:picMkLst>
        </pc:picChg>
        <pc:picChg chg="del">
          <ac:chgData name="Gareth Cort" userId="70a7ccca9534fe0d" providerId="LiveId" clId="{5C90A7CA-3BE1-47F3-8D1F-865EC409A430}" dt="2019-10-07T14:52:29.997" v="468" actId="478"/>
          <ac:picMkLst>
            <pc:docMk/>
            <pc:sldMk cId="2075518862" sldId="257"/>
            <ac:picMk id="20" creationId="{00000000-0000-0000-0000-000000000000}"/>
          </ac:picMkLst>
        </pc:picChg>
        <pc:picChg chg="del">
          <ac:chgData name="Gareth Cort" userId="70a7ccca9534fe0d" providerId="LiveId" clId="{5C90A7CA-3BE1-47F3-8D1F-865EC409A430}" dt="2019-10-07T14:52:29.997" v="468" actId="478"/>
          <ac:picMkLst>
            <pc:docMk/>
            <pc:sldMk cId="2075518862" sldId="257"/>
            <ac:picMk id="21" creationId="{00000000-0000-0000-0000-000000000000}"/>
          </ac:picMkLst>
        </pc:picChg>
        <pc:picChg chg="del">
          <ac:chgData name="Gareth Cort" userId="70a7ccca9534fe0d" providerId="LiveId" clId="{5C90A7CA-3BE1-47F3-8D1F-865EC409A430}" dt="2019-10-07T14:52:29.997" v="468" actId="478"/>
          <ac:picMkLst>
            <pc:docMk/>
            <pc:sldMk cId="2075518862" sldId="257"/>
            <ac:picMk id="22" creationId="{00000000-0000-0000-0000-000000000000}"/>
          </ac:picMkLst>
        </pc:picChg>
        <pc:picChg chg="del">
          <ac:chgData name="Gareth Cort" userId="70a7ccca9534fe0d" providerId="LiveId" clId="{5C90A7CA-3BE1-47F3-8D1F-865EC409A430}" dt="2019-10-07T14:52:29.997" v="468" actId="478"/>
          <ac:picMkLst>
            <pc:docMk/>
            <pc:sldMk cId="2075518862" sldId="257"/>
            <ac:picMk id="23" creationId="{00000000-0000-0000-0000-000000000000}"/>
          </ac:picMkLst>
        </pc:picChg>
        <pc:picChg chg="del">
          <ac:chgData name="Gareth Cort" userId="70a7ccca9534fe0d" providerId="LiveId" clId="{5C90A7CA-3BE1-47F3-8D1F-865EC409A430}" dt="2019-10-07T14:52:29.997" v="468" actId="478"/>
          <ac:picMkLst>
            <pc:docMk/>
            <pc:sldMk cId="2075518862" sldId="257"/>
            <ac:picMk id="24" creationId="{00000000-0000-0000-0000-000000000000}"/>
          </ac:picMkLst>
        </pc:picChg>
        <pc:picChg chg="del">
          <ac:chgData name="Gareth Cort" userId="70a7ccca9534fe0d" providerId="LiveId" clId="{5C90A7CA-3BE1-47F3-8D1F-865EC409A430}" dt="2019-10-07T14:52:29.997" v="468" actId="478"/>
          <ac:picMkLst>
            <pc:docMk/>
            <pc:sldMk cId="2075518862" sldId="257"/>
            <ac:picMk id="26" creationId="{00000000-0000-0000-0000-000000000000}"/>
          </ac:picMkLst>
        </pc:picChg>
        <pc:picChg chg="del">
          <ac:chgData name="Gareth Cort" userId="70a7ccca9534fe0d" providerId="LiveId" clId="{5C90A7CA-3BE1-47F3-8D1F-865EC409A430}" dt="2019-10-07T14:52:29.997" v="468" actId="478"/>
          <ac:picMkLst>
            <pc:docMk/>
            <pc:sldMk cId="2075518862" sldId="257"/>
            <ac:picMk id="27" creationId="{00000000-0000-0000-0000-000000000000}"/>
          </ac:picMkLst>
        </pc:picChg>
        <pc:picChg chg="del">
          <ac:chgData name="Gareth Cort" userId="70a7ccca9534fe0d" providerId="LiveId" clId="{5C90A7CA-3BE1-47F3-8D1F-865EC409A430}" dt="2019-10-07T14:52:29.997" v="468" actId="478"/>
          <ac:picMkLst>
            <pc:docMk/>
            <pc:sldMk cId="2075518862" sldId="257"/>
            <ac:picMk id="44" creationId="{00000000-0000-0000-0000-000000000000}"/>
          </ac:picMkLst>
        </pc:picChg>
        <pc:picChg chg="add del">
          <ac:chgData name="Gareth Cort" userId="70a7ccca9534fe0d" providerId="LiveId" clId="{5C90A7CA-3BE1-47F3-8D1F-865EC409A430}" dt="2019-10-07T14:45:50.844" v="369" actId="478"/>
          <ac:picMkLst>
            <pc:docMk/>
            <pc:sldMk cId="2075518862" sldId="257"/>
            <ac:picMk id="45" creationId="{8DB23E5C-9EC9-40B3-82A2-606B7D3CBC87}"/>
          </ac:picMkLst>
        </pc:picChg>
        <pc:picChg chg="add del">
          <ac:chgData name="Gareth Cort" userId="70a7ccca9534fe0d" providerId="LiveId" clId="{5C90A7CA-3BE1-47F3-8D1F-865EC409A430}" dt="2019-10-07T14:05:54.234" v="155"/>
          <ac:picMkLst>
            <pc:docMk/>
            <pc:sldMk cId="2075518862" sldId="257"/>
            <ac:picMk id="66" creationId="{413E268E-C2FD-4816-A4EB-DE7E0F14C138}"/>
          </ac:picMkLst>
        </pc:picChg>
        <pc:picChg chg="add del">
          <ac:chgData name="Gareth Cort" userId="70a7ccca9534fe0d" providerId="LiveId" clId="{5C90A7CA-3BE1-47F3-8D1F-865EC409A430}" dt="2019-10-07T14:52:29.997" v="468" actId="478"/>
          <ac:picMkLst>
            <pc:docMk/>
            <pc:sldMk cId="2075518862" sldId="257"/>
            <ac:picMk id="67" creationId="{96083973-23ED-452F-B5A1-0D2D3C8A7CC9}"/>
          </ac:picMkLst>
        </pc:picChg>
        <pc:picChg chg="add ord">
          <ac:chgData name="Gareth Cort" userId="70a7ccca9534fe0d" providerId="LiveId" clId="{5C90A7CA-3BE1-47F3-8D1F-865EC409A430}" dt="2019-10-07T14:52:36.657" v="471" actId="167"/>
          <ac:picMkLst>
            <pc:docMk/>
            <pc:sldMk cId="2075518862" sldId="257"/>
            <ac:picMk id="80" creationId="{2BC09238-8C85-41AB-B745-19355F2D1182}"/>
          </ac:picMkLst>
        </pc:picChg>
        <pc:picChg chg="add ord">
          <ac:chgData name="Gareth Cort" userId="70a7ccca9534fe0d" providerId="LiveId" clId="{5C90A7CA-3BE1-47F3-8D1F-865EC409A430}" dt="2019-10-07T14:52:36.657" v="471" actId="167"/>
          <ac:picMkLst>
            <pc:docMk/>
            <pc:sldMk cId="2075518862" sldId="257"/>
            <ac:picMk id="81" creationId="{DF26E82B-AF90-4B3A-BCFC-1D2D103FB3A3}"/>
          </ac:picMkLst>
        </pc:picChg>
        <pc:picChg chg="add ord">
          <ac:chgData name="Gareth Cort" userId="70a7ccca9534fe0d" providerId="LiveId" clId="{5C90A7CA-3BE1-47F3-8D1F-865EC409A430}" dt="2019-10-07T14:52:36.657" v="471" actId="167"/>
          <ac:picMkLst>
            <pc:docMk/>
            <pc:sldMk cId="2075518862" sldId="257"/>
            <ac:picMk id="82" creationId="{0D7EFE63-785C-4C27-B3A9-FD4A5A40A80B}"/>
          </ac:picMkLst>
        </pc:picChg>
        <pc:picChg chg="add ord">
          <ac:chgData name="Gareth Cort" userId="70a7ccca9534fe0d" providerId="LiveId" clId="{5C90A7CA-3BE1-47F3-8D1F-865EC409A430}" dt="2019-10-07T14:52:36.657" v="471" actId="167"/>
          <ac:picMkLst>
            <pc:docMk/>
            <pc:sldMk cId="2075518862" sldId="257"/>
            <ac:picMk id="83" creationId="{7724E88F-9A14-4B7F-B9D7-CF5E22E5E639}"/>
          </ac:picMkLst>
        </pc:picChg>
        <pc:picChg chg="add ord">
          <ac:chgData name="Gareth Cort" userId="70a7ccca9534fe0d" providerId="LiveId" clId="{5C90A7CA-3BE1-47F3-8D1F-865EC409A430}" dt="2019-10-07T14:52:36.657" v="471" actId="167"/>
          <ac:picMkLst>
            <pc:docMk/>
            <pc:sldMk cId="2075518862" sldId="257"/>
            <ac:picMk id="84" creationId="{70A6A8DF-9F5B-42EA-9193-B86C9F695B59}"/>
          </ac:picMkLst>
        </pc:picChg>
        <pc:picChg chg="add ord">
          <ac:chgData name="Gareth Cort" userId="70a7ccca9534fe0d" providerId="LiveId" clId="{5C90A7CA-3BE1-47F3-8D1F-865EC409A430}" dt="2019-10-07T14:52:36.657" v="471" actId="167"/>
          <ac:picMkLst>
            <pc:docMk/>
            <pc:sldMk cId="2075518862" sldId="257"/>
            <ac:picMk id="85" creationId="{26A234F8-915A-487B-B553-4A9821A7EF1C}"/>
          </ac:picMkLst>
        </pc:picChg>
        <pc:picChg chg="add ord">
          <ac:chgData name="Gareth Cort" userId="70a7ccca9534fe0d" providerId="LiveId" clId="{5C90A7CA-3BE1-47F3-8D1F-865EC409A430}" dt="2019-10-07T14:52:36.657" v="471" actId="167"/>
          <ac:picMkLst>
            <pc:docMk/>
            <pc:sldMk cId="2075518862" sldId="257"/>
            <ac:picMk id="86" creationId="{DCECEDDD-53E7-4833-8250-28E4F03780A7}"/>
          </ac:picMkLst>
        </pc:picChg>
        <pc:picChg chg="add ord">
          <ac:chgData name="Gareth Cort" userId="70a7ccca9534fe0d" providerId="LiveId" clId="{5C90A7CA-3BE1-47F3-8D1F-865EC409A430}" dt="2019-10-07T14:52:36.657" v="471" actId="167"/>
          <ac:picMkLst>
            <pc:docMk/>
            <pc:sldMk cId="2075518862" sldId="257"/>
            <ac:picMk id="87" creationId="{9738EFAD-E72D-4429-9CF1-C981350F6D52}"/>
          </ac:picMkLst>
        </pc:picChg>
        <pc:picChg chg="add ord">
          <ac:chgData name="Gareth Cort" userId="70a7ccca9534fe0d" providerId="LiveId" clId="{5C90A7CA-3BE1-47F3-8D1F-865EC409A430}" dt="2019-10-07T14:52:36.657" v="471" actId="167"/>
          <ac:picMkLst>
            <pc:docMk/>
            <pc:sldMk cId="2075518862" sldId="257"/>
            <ac:picMk id="88" creationId="{1CBB8296-96E9-47C5-B691-DA9DF41EF1C7}"/>
          </ac:picMkLst>
        </pc:picChg>
        <pc:picChg chg="add ord">
          <ac:chgData name="Gareth Cort" userId="70a7ccca9534fe0d" providerId="LiveId" clId="{5C90A7CA-3BE1-47F3-8D1F-865EC409A430}" dt="2019-10-07T14:52:36.657" v="471" actId="167"/>
          <ac:picMkLst>
            <pc:docMk/>
            <pc:sldMk cId="2075518862" sldId="257"/>
            <ac:picMk id="89" creationId="{99C4669B-758F-4DAD-8C55-9519AD2C590F}"/>
          </ac:picMkLst>
        </pc:picChg>
        <pc:picChg chg="add ord">
          <ac:chgData name="Gareth Cort" userId="70a7ccca9534fe0d" providerId="LiveId" clId="{5C90A7CA-3BE1-47F3-8D1F-865EC409A430}" dt="2019-10-07T14:52:36.657" v="471" actId="167"/>
          <ac:picMkLst>
            <pc:docMk/>
            <pc:sldMk cId="2075518862" sldId="257"/>
            <ac:picMk id="90" creationId="{BCC99FAD-CC2F-4C88-8421-7BC16FDE6F07}"/>
          </ac:picMkLst>
        </pc:picChg>
        <pc:picChg chg="add ord">
          <ac:chgData name="Gareth Cort" userId="70a7ccca9534fe0d" providerId="LiveId" clId="{5C90A7CA-3BE1-47F3-8D1F-865EC409A430}" dt="2019-10-07T14:52:36.657" v="471" actId="167"/>
          <ac:picMkLst>
            <pc:docMk/>
            <pc:sldMk cId="2075518862" sldId="257"/>
            <ac:picMk id="91" creationId="{1A2B9014-094F-4E86-8909-13E45F0ABA17}"/>
          </ac:picMkLst>
        </pc:picChg>
        <pc:picChg chg="add ord">
          <ac:chgData name="Gareth Cort" userId="70a7ccca9534fe0d" providerId="LiveId" clId="{5C90A7CA-3BE1-47F3-8D1F-865EC409A430}" dt="2019-10-07T14:52:36.657" v="471" actId="167"/>
          <ac:picMkLst>
            <pc:docMk/>
            <pc:sldMk cId="2075518862" sldId="257"/>
            <ac:picMk id="92" creationId="{5AFB49D2-FA3C-4994-80BB-8F3163C115C1}"/>
          </ac:picMkLst>
        </pc:picChg>
        <pc:picChg chg="add ord">
          <ac:chgData name="Gareth Cort" userId="70a7ccca9534fe0d" providerId="LiveId" clId="{5C90A7CA-3BE1-47F3-8D1F-865EC409A430}" dt="2019-10-07T14:52:36.657" v="471" actId="167"/>
          <ac:picMkLst>
            <pc:docMk/>
            <pc:sldMk cId="2075518862" sldId="257"/>
            <ac:picMk id="93" creationId="{0528D8EC-44D2-448D-A29A-3CE02A042F29}"/>
          </ac:picMkLst>
        </pc:picChg>
        <pc:picChg chg="add ord">
          <ac:chgData name="Gareth Cort" userId="70a7ccca9534fe0d" providerId="LiveId" clId="{5C90A7CA-3BE1-47F3-8D1F-865EC409A430}" dt="2019-10-07T14:52:36.657" v="471" actId="167"/>
          <ac:picMkLst>
            <pc:docMk/>
            <pc:sldMk cId="2075518862" sldId="257"/>
            <ac:picMk id="94" creationId="{A861028B-481A-4374-92D5-41EE9F50095A}"/>
          </ac:picMkLst>
        </pc:picChg>
        <pc:picChg chg="add ord">
          <ac:chgData name="Gareth Cort" userId="70a7ccca9534fe0d" providerId="LiveId" clId="{5C90A7CA-3BE1-47F3-8D1F-865EC409A430}" dt="2019-10-07T14:52:36.657" v="471" actId="167"/>
          <ac:picMkLst>
            <pc:docMk/>
            <pc:sldMk cId="2075518862" sldId="257"/>
            <ac:picMk id="95" creationId="{B5B6DC1F-A52A-4133-BD3C-36692493DD4D}"/>
          </ac:picMkLst>
        </pc:picChg>
      </pc:sldChg>
      <pc:sldChg chg="addSp delSp modSp">
        <pc:chgData name="Gareth Cort" userId="70a7ccca9534fe0d" providerId="LiveId" clId="{5C90A7CA-3BE1-47F3-8D1F-865EC409A430}" dt="2019-10-07T14:51:55.912" v="467" actId="1036"/>
        <pc:sldMkLst>
          <pc:docMk/>
          <pc:sldMk cId="926901484" sldId="258"/>
        </pc:sldMkLst>
        <pc:spChg chg="del">
          <ac:chgData name="Gareth Cort" userId="70a7ccca9534fe0d" providerId="LiveId" clId="{5C90A7CA-3BE1-47F3-8D1F-865EC409A430}" dt="2019-10-07T14:51:15.423" v="394" actId="478"/>
          <ac:spMkLst>
            <pc:docMk/>
            <pc:sldMk cId="926901484" sldId="258"/>
            <ac:spMk id="5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51:19.506" v="398" actId="478"/>
          <ac:spMkLst>
            <pc:docMk/>
            <pc:sldMk cId="926901484" sldId="258"/>
            <ac:spMk id="6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51:16.117" v="395" actId="478"/>
          <ac:spMkLst>
            <pc:docMk/>
            <pc:sldMk cId="926901484" sldId="258"/>
            <ac:spMk id="7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0:46.405" v="44" actId="478"/>
          <ac:spMkLst>
            <pc:docMk/>
            <pc:sldMk cId="926901484" sldId="258"/>
            <ac:spMk id="8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46:02.401" v="372" actId="478"/>
          <ac:spMkLst>
            <pc:docMk/>
            <pc:sldMk cId="926901484" sldId="258"/>
            <ac:spMk id="16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51:21.955" v="400" actId="478"/>
          <ac:spMkLst>
            <pc:docMk/>
            <pc:sldMk cId="926901484" sldId="258"/>
            <ac:spMk id="17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0:56.282" v="46" actId="478"/>
          <ac:spMkLst>
            <pc:docMk/>
            <pc:sldMk cId="926901484" sldId="258"/>
            <ac:spMk id="18" creationId="{00000000-0000-0000-0000-000000000000}"/>
          </ac:spMkLst>
        </pc:spChg>
        <pc:spChg chg="del mod">
          <ac:chgData name="Gareth Cort" userId="70a7ccca9534fe0d" providerId="LiveId" clId="{5C90A7CA-3BE1-47F3-8D1F-865EC409A430}" dt="2019-10-07T14:51:21.362" v="399" actId="478"/>
          <ac:spMkLst>
            <pc:docMk/>
            <pc:sldMk cId="926901484" sldId="258"/>
            <ac:spMk id="19" creationId="{00000000-0000-0000-0000-000000000000}"/>
          </ac:spMkLst>
        </pc:spChg>
        <pc:spChg chg="add del">
          <ac:chgData name="Gareth Cort" userId="70a7ccca9534fe0d" providerId="LiveId" clId="{5C90A7CA-3BE1-47F3-8D1F-865EC409A430}" dt="2019-10-07T14:46:02.401" v="372" actId="478"/>
          <ac:spMkLst>
            <pc:docMk/>
            <pc:sldMk cId="926901484" sldId="258"/>
            <ac:spMk id="29" creationId="{67620C3C-F646-4D48-82C9-060327FE6589}"/>
          </ac:spMkLst>
        </pc:spChg>
        <pc:grpChg chg="add del">
          <ac:chgData name="Gareth Cort" userId="70a7ccca9534fe0d" providerId="LiveId" clId="{5C90A7CA-3BE1-47F3-8D1F-865EC409A430}" dt="2019-10-07T14:51:22.769" v="401" actId="478"/>
          <ac:grpSpMkLst>
            <pc:docMk/>
            <pc:sldMk cId="926901484" sldId="258"/>
            <ac:grpSpMk id="30" creationId="{D5DF9CB4-6907-4B4F-9983-BF008826C114}"/>
          </ac:grpSpMkLst>
        </pc:grpChg>
        <pc:grpChg chg="add ord">
          <ac:chgData name="Gareth Cort" userId="70a7ccca9534fe0d" providerId="LiveId" clId="{5C90A7CA-3BE1-47F3-8D1F-865EC409A430}" dt="2019-10-07T14:51:36.451" v="436" actId="167"/>
          <ac:grpSpMkLst>
            <pc:docMk/>
            <pc:sldMk cId="926901484" sldId="258"/>
            <ac:grpSpMk id="33" creationId="{7FB23FE7-D4EE-4C63-9CB3-95BCCC716376}"/>
          </ac:grpSpMkLst>
        </pc:grpChg>
        <pc:picChg chg="mod">
          <ac:chgData name="Gareth Cort" userId="70a7ccca9534fe0d" providerId="LiveId" clId="{5C90A7CA-3BE1-47F3-8D1F-865EC409A430}" dt="2019-10-07T14:51:55.912" v="467" actId="1036"/>
          <ac:picMkLst>
            <pc:docMk/>
            <pc:sldMk cId="926901484" sldId="258"/>
            <ac:picMk id="2" creationId="{00000000-0000-0000-0000-000000000000}"/>
          </ac:picMkLst>
        </pc:picChg>
        <pc:picChg chg="mod">
          <ac:chgData name="Gareth Cort" userId="70a7ccca9534fe0d" providerId="LiveId" clId="{5C90A7CA-3BE1-47F3-8D1F-865EC409A430}" dt="2019-10-07T14:51:55.912" v="467" actId="1036"/>
          <ac:picMkLst>
            <pc:docMk/>
            <pc:sldMk cId="926901484" sldId="258"/>
            <ac:picMk id="3" creationId="{00000000-0000-0000-0000-000000000000}"/>
          </ac:picMkLst>
        </pc:picChg>
        <pc:picChg chg="mod">
          <ac:chgData name="Gareth Cort" userId="70a7ccca9534fe0d" providerId="LiveId" clId="{5C90A7CA-3BE1-47F3-8D1F-865EC409A430}" dt="2019-10-07T14:51:55.912" v="467" actId="1036"/>
          <ac:picMkLst>
            <pc:docMk/>
            <pc:sldMk cId="926901484" sldId="258"/>
            <ac:picMk id="4" creationId="{00000000-0000-0000-0000-000000000000}"/>
          </ac:picMkLst>
        </pc:picChg>
        <pc:picChg chg="mod">
          <ac:chgData name="Gareth Cort" userId="70a7ccca9534fe0d" providerId="LiveId" clId="{5C90A7CA-3BE1-47F3-8D1F-865EC409A430}" dt="2019-10-07T14:51:55.912" v="467" actId="1036"/>
          <ac:picMkLst>
            <pc:docMk/>
            <pc:sldMk cId="926901484" sldId="258"/>
            <ac:picMk id="11" creationId="{00000000-0000-0000-0000-000000000000}"/>
          </ac:picMkLst>
        </pc:picChg>
        <pc:picChg chg="mod">
          <ac:chgData name="Gareth Cort" userId="70a7ccca9534fe0d" providerId="LiveId" clId="{5C90A7CA-3BE1-47F3-8D1F-865EC409A430}" dt="2019-10-07T14:51:55.912" v="467" actId="1036"/>
          <ac:picMkLst>
            <pc:docMk/>
            <pc:sldMk cId="926901484" sldId="258"/>
            <ac:picMk id="12" creationId="{00000000-0000-0000-0000-000000000000}"/>
          </ac:picMkLst>
        </pc:picChg>
        <pc:picChg chg="mod">
          <ac:chgData name="Gareth Cort" userId="70a7ccca9534fe0d" providerId="LiveId" clId="{5C90A7CA-3BE1-47F3-8D1F-865EC409A430}" dt="2019-10-07T14:51:55.912" v="467" actId="1036"/>
          <ac:picMkLst>
            <pc:docMk/>
            <pc:sldMk cId="926901484" sldId="258"/>
            <ac:picMk id="13" creationId="{00000000-0000-0000-0000-000000000000}"/>
          </ac:picMkLst>
        </pc:picChg>
        <pc:picChg chg="mod">
          <ac:chgData name="Gareth Cort" userId="70a7ccca9534fe0d" providerId="LiveId" clId="{5C90A7CA-3BE1-47F3-8D1F-865EC409A430}" dt="2019-10-07T14:51:55.912" v="467" actId="1036"/>
          <ac:picMkLst>
            <pc:docMk/>
            <pc:sldMk cId="926901484" sldId="258"/>
            <ac:picMk id="14" creationId="{00000000-0000-0000-0000-000000000000}"/>
          </ac:picMkLst>
        </pc:picChg>
        <pc:picChg chg="mod">
          <ac:chgData name="Gareth Cort" userId="70a7ccca9534fe0d" providerId="LiveId" clId="{5C90A7CA-3BE1-47F3-8D1F-865EC409A430}" dt="2019-10-07T14:51:55.912" v="467" actId="1036"/>
          <ac:picMkLst>
            <pc:docMk/>
            <pc:sldMk cId="926901484" sldId="258"/>
            <ac:picMk id="15" creationId="{00000000-0000-0000-0000-000000000000}"/>
          </ac:picMkLst>
        </pc:picChg>
        <pc:picChg chg="mod">
          <ac:chgData name="Gareth Cort" userId="70a7ccca9534fe0d" providerId="LiveId" clId="{5C90A7CA-3BE1-47F3-8D1F-865EC409A430}" dt="2019-10-07T14:51:55.912" v="467" actId="1036"/>
          <ac:picMkLst>
            <pc:docMk/>
            <pc:sldMk cId="926901484" sldId="258"/>
            <ac:picMk id="20" creationId="{00000000-0000-0000-0000-000000000000}"/>
          </ac:picMkLst>
        </pc:picChg>
        <pc:picChg chg="mod">
          <ac:chgData name="Gareth Cort" userId="70a7ccca9534fe0d" providerId="LiveId" clId="{5C90A7CA-3BE1-47F3-8D1F-865EC409A430}" dt="2019-10-07T14:51:55.912" v="467" actId="1036"/>
          <ac:picMkLst>
            <pc:docMk/>
            <pc:sldMk cId="926901484" sldId="258"/>
            <ac:picMk id="21" creationId="{00000000-0000-0000-0000-000000000000}"/>
          </ac:picMkLst>
        </pc:picChg>
        <pc:picChg chg="add del mod">
          <ac:chgData name="Gareth Cort" userId="70a7ccca9534fe0d" providerId="LiveId" clId="{5C90A7CA-3BE1-47F3-8D1F-865EC409A430}" dt="2019-10-07T14:51:55.912" v="467" actId="1036"/>
          <ac:picMkLst>
            <pc:docMk/>
            <pc:sldMk cId="926901484" sldId="258"/>
            <ac:picMk id="22" creationId="{00000000-0000-0000-0000-000000000000}"/>
          </ac:picMkLst>
        </pc:picChg>
        <pc:picChg chg="mod">
          <ac:chgData name="Gareth Cort" userId="70a7ccca9534fe0d" providerId="LiveId" clId="{5C90A7CA-3BE1-47F3-8D1F-865EC409A430}" dt="2019-10-07T14:51:55.912" v="467" actId="1036"/>
          <ac:picMkLst>
            <pc:docMk/>
            <pc:sldMk cId="926901484" sldId="258"/>
            <ac:picMk id="23" creationId="{00000000-0000-0000-0000-000000000000}"/>
          </ac:picMkLst>
        </pc:picChg>
        <pc:picChg chg="mod">
          <ac:chgData name="Gareth Cort" userId="70a7ccca9534fe0d" providerId="LiveId" clId="{5C90A7CA-3BE1-47F3-8D1F-865EC409A430}" dt="2019-10-07T14:51:55.912" v="467" actId="1036"/>
          <ac:picMkLst>
            <pc:docMk/>
            <pc:sldMk cId="926901484" sldId="258"/>
            <ac:picMk id="24" creationId="{00000000-0000-0000-0000-000000000000}"/>
          </ac:picMkLst>
        </pc:picChg>
        <pc:picChg chg="add del">
          <ac:chgData name="Gareth Cort" userId="70a7ccca9534fe0d" providerId="LiveId" clId="{5C90A7CA-3BE1-47F3-8D1F-865EC409A430}" dt="2019-10-07T14:00:44.521" v="43"/>
          <ac:picMkLst>
            <pc:docMk/>
            <pc:sldMk cId="926901484" sldId="258"/>
            <ac:picMk id="25" creationId="{E5E973CA-0C11-44B5-B395-2CCAC52384B5}"/>
          </ac:picMkLst>
        </pc:picChg>
        <pc:picChg chg="mod">
          <ac:chgData name="Gareth Cort" userId="70a7ccca9534fe0d" providerId="LiveId" clId="{5C90A7CA-3BE1-47F3-8D1F-865EC409A430}" dt="2019-10-07T14:51:55.912" v="467" actId="1036"/>
          <ac:picMkLst>
            <pc:docMk/>
            <pc:sldMk cId="926901484" sldId="258"/>
            <ac:picMk id="26" creationId="{00000000-0000-0000-0000-000000000000}"/>
          </ac:picMkLst>
        </pc:picChg>
        <pc:picChg chg="mod">
          <ac:chgData name="Gareth Cort" userId="70a7ccca9534fe0d" providerId="LiveId" clId="{5C90A7CA-3BE1-47F3-8D1F-865EC409A430}" dt="2019-10-07T14:51:55.912" v="467" actId="1036"/>
          <ac:picMkLst>
            <pc:docMk/>
            <pc:sldMk cId="926901484" sldId="258"/>
            <ac:picMk id="27" creationId="{00000000-0000-0000-0000-000000000000}"/>
          </ac:picMkLst>
        </pc:picChg>
        <pc:picChg chg="add del">
          <ac:chgData name="Gareth Cort" userId="70a7ccca9534fe0d" providerId="LiveId" clId="{5C90A7CA-3BE1-47F3-8D1F-865EC409A430}" dt="2019-10-07T14:45:49.328" v="368" actId="478"/>
          <ac:picMkLst>
            <pc:docMk/>
            <pc:sldMk cId="926901484" sldId="258"/>
            <ac:picMk id="28" creationId="{ED7DD33D-9358-43B6-AAE3-798928200145}"/>
          </ac:picMkLst>
        </pc:picChg>
        <pc:picChg chg="add">
          <ac:chgData name="Gareth Cort" userId="70a7ccca9534fe0d" providerId="LiveId" clId="{5C90A7CA-3BE1-47F3-8D1F-865EC409A430}" dt="2019-10-07T14:51:40.194" v="437"/>
          <ac:picMkLst>
            <pc:docMk/>
            <pc:sldMk cId="926901484" sldId="258"/>
            <ac:picMk id="42" creationId="{51BC1622-62CC-4C42-9B1B-B77C870CE505}"/>
          </ac:picMkLst>
        </pc:picChg>
      </pc:sldChg>
      <pc:sldChg chg="addSp delSp modSp">
        <pc:chgData name="Gareth Cort" userId="70a7ccca9534fe0d" providerId="LiveId" clId="{5C90A7CA-3BE1-47F3-8D1F-865EC409A430}" dt="2019-10-07T14:51:10.832" v="393" actId="164"/>
        <pc:sldMkLst>
          <pc:docMk/>
          <pc:sldMk cId="713291662" sldId="259"/>
        </pc:sldMkLst>
        <pc:spChg chg="mod">
          <ac:chgData name="Gareth Cort" userId="70a7ccca9534fe0d" providerId="LiveId" clId="{5C90A7CA-3BE1-47F3-8D1F-865EC409A430}" dt="2019-10-07T14:51:10.832" v="393" actId="164"/>
          <ac:spMkLst>
            <pc:docMk/>
            <pc:sldMk cId="713291662" sldId="259"/>
            <ac:spMk id="5" creationId="{00000000-0000-0000-0000-000000000000}"/>
          </ac:spMkLst>
        </pc:spChg>
        <pc:spChg chg="mod">
          <ac:chgData name="Gareth Cort" userId="70a7ccca9534fe0d" providerId="LiveId" clId="{5C90A7CA-3BE1-47F3-8D1F-865EC409A430}" dt="2019-10-07T14:51:10.832" v="393" actId="164"/>
          <ac:spMkLst>
            <pc:docMk/>
            <pc:sldMk cId="713291662" sldId="259"/>
            <ac:spMk id="6" creationId="{00000000-0000-0000-0000-000000000000}"/>
          </ac:spMkLst>
        </pc:spChg>
        <pc:spChg chg="mod">
          <ac:chgData name="Gareth Cort" userId="70a7ccca9534fe0d" providerId="LiveId" clId="{5C90A7CA-3BE1-47F3-8D1F-865EC409A430}" dt="2019-10-07T14:51:10.832" v="393" actId="164"/>
          <ac:spMkLst>
            <pc:docMk/>
            <pc:sldMk cId="713291662" sldId="259"/>
            <ac:spMk id="7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0:28.788" v="38" actId="478"/>
          <ac:spMkLst>
            <pc:docMk/>
            <pc:sldMk cId="713291662" sldId="259"/>
            <ac:spMk id="8" creationId="{00000000-0000-0000-0000-000000000000}"/>
          </ac:spMkLst>
        </pc:spChg>
        <pc:spChg chg="del mod">
          <ac:chgData name="Gareth Cort" userId="70a7ccca9534fe0d" providerId="LiveId" clId="{5C90A7CA-3BE1-47F3-8D1F-865EC409A430}" dt="2019-10-07T14:06:14.833" v="159" actId="478"/>
          <ac:spMkLst>
            <pc:docMk/>
            <pc:sldMk cId="713291662" sldId="259"/>
            <ac:spMk id="9" creationId="{00000000-0000-0000-0000-000000000000}"/>
          </ac:spMkLst>
        </pc:spChg>
        <pc:spChg chg="add mod">
          <ac:chgData name="Gareth Cort" userId="70a7ccca9534fe0d" providerId="LiveId" clId="{5C90A7CA-3BE1-47F3-8D1F-865EC409A430}" dt="2019-10-07T14:51:10.832" v="393" actId="164"/>
          <ac:spMkLst>
            <pc:docMk/>
            <pc:sldMk cId="713291662" sldId="259"/>
            <ac:spMk id="12" creationId="{D1F46491-9407-4B12-887B-95D2E987317C}"/>
          </ac:spMkLst>
        </pc:spChg>
        <pc:spChg chg="add mod">
          <ac:chgData name="Gareth Cort" userId="70a7ccca9534fe0d" providerId="LiveId" clId="{5C90A7CA-3BE1-47F3-8D1F-865EC409A430}" dt="2019-10-07T14:51:10.832" v="393" actId="164"/>
          <ac:spMkLst>
            <pc:docMk/>
            <pc:sldMk cId="713291662" sldId="259"/>
            <ac:spMk id="13" creationId="{9A3B0E51-09F9-4899-8A8B-41F5BEEEDB0F}"/>
          </ac:spMkLst>
        </pc:spChg>
        <pc:spChg chg="mod">
          <ac:chgData name="Gareth Cort" userId="70a7ccca9534fe0d" providerId="LiveId" clId="{5C90A7CA-3BE1-47F3-8D1F-865EC409A430}" dt="2019-10-07T14:45:56.579" v="370" actId="164"/>
          <ac:spMkLst>
            <pc:docMk/>
            <pc:sldMk cId="713291662" sldId="259"/>
            <ac:spMk id="16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6:14.833" v="159" actId="478"/>
          <ac:spMkLst>
            <pc:docMk/>
            <pc:sldMk cId="713291662" sldId="259"/>
            <ac:spMk id="17" creationId="{00000000-0000-0000-0000-000000000000}"/>
          </ac:spMkLst>
        </pc:spChg>
        <pc:spChg chg="mod">
          <ac:chgData name="Gareth Cort" userId="70a7ccca9534fe0d" providerId="LiveId" clId="{5C90A7CA-3BE1-47F3-8D1F-865EC409A430}" dt="2019-10-07T14:45:56.579" v="370" actId="164"/>
          <ac:spMkLst>
            <pc:docMk/>
            <pc:sldMk cId="713291662" sldId="259"/>
            <ac:spMk id="18" creationId="{00000000-0000-0000-0000-000000000000}"/>
          </ac:spMkLst>
        </pc:spChg>
        <pc:grpChg chg="add mod">
          <ac:chgData name="Gareth Cort" userId="70a7ccca9534fe0d" providerId="LiveId" clId="{5C90A7CA-3BE1-47F3-8D1F-865EC409A430}" dt="2019-10-07T14:51:10.832" v="393" actId="164"/>
          <ac:grpSpMkLst>
            <pc:docMk/>
            <pc:sldMk cId="713291662" sldId="259"/>
            <ac:grpSpMk id="4" creationId="{BC3F35A6-5350-476B-9C1A-0B0956086198}"/>
          </ac:grpSpMkLst>
        </pc:grpChg>
        <pc:grpChg chg="add mod">
          <ac:chgData name="Gareth Cort" userId="70a7ccca9534fe0d" providerId="LiveId" clId="{5C90A7CA-3BE1-47F3-8D1F-865EC409A430}" dt="2019-10-07T14:51:10.832" v="393" actId="164"/>
          <ac:grpSpMkLst>
            <pc:docMk/>
            <pc:sldMk cId="713291662" sldId="259"/>
            <ac:grpSpMk id="14" creationId="{B2780E60-C0F4-4A90-A10C-583E8686FDEC}"/>
          </ac:grpSpMkLst>
        </pc:grpChg>
        <pc:picChg chg="add del mod">
          <ac:chgData name="Gareth Cort" userId="70a7ccca9534fe0d" providerId="LiveId" clId="{5C90A7CA-3BE1-47F3-8D1F-865EC409A430}" dt="2019-10-07T14:45:44.101" v="367" actId="478"/>
          <ac:picMkLst>
            <pc:docMk/>
            <pc:sldMk cId="713291662" sldId="259"/>
            <ac:picMk id="3" creationId="{912DC1FA-30A2-41EC-B420-6A03F6EB703B}"/>
          </ac:picMkLst>
        </pc:picChg>
        <pc:picChg chg="add mod">
          <ac:chgData name="Gareth Cort" userId="70a7ccca9534fe0d" providerId="LiveId" clId="{5C90A7CA-3BE1-47F3-8D1F-865EC409A430}" dt="2019-10-07T14:50:40.251" v="389" actId="962"/>
          <ac:picMkLst>
            <pc:docMk/>
            <pc:sldMk cId="713291662" sldId="259"/>
            <ac:picMk id="11" creationId="{1EDE5578-818D-4137-8941-734F9FE05DD2}"/>
          </ac:picMkLst>
        </pc:picChg>
      </pc:sldChg>
      <pc:sldChg chg="addSp delSp modSp">
        <pc:chgData name="Gareth Cort" userId="70a7ccca9534fe0d" providerId="LiveId" clId="{5C90A7CA-3BE1-47F3-8D1F-865EC409A430}" dt="2019-10-07T14:44:03.926" v="366" actId="171"/>
        <pc:sldMkLst>
          <pc:docMk/>
          <pc:sldMk cId="766441666" sldId="260"/>
        </pc:sldMkLst>
        <pc:spChg chg="add del mod">
          <ac:chgData name="Gareth Cort" userId="70a7ccca9534fe0d" providerId="LiveId" clId="{5C90A7CA-3BE1-47F3-8D1F-865EC409A430}" dt="2019-10-07T14:41:48.841" v="277"/>
          <ac:spMkLst>
            <pc:docMk/>
            <pc:sldMk cId="766441666" sldId="260"/>
            <ac:spMk id="4" creationId="{6A83C057-00EB-4E6A-809D-11477E731101}"/>
          </ac:spMkLst>
        </pc:spChg>
        <pc:spChg chg="del">
          <ac:chgData name="Gareth Cort" userId="70a7ccca9534fe0d" providerId="LiveId" clId="{5C90A7CA-3BE1-47F3-8D1F-865EC409A430}" dt="2019-10-07T14:40:47.191" v="261" actId="478"/>
          <ac:spMkLst>
            <pc:docMk/>
            <pc:sldMk cId="766441666" sldId="260"/>
            <ac:spMk id="9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8:24.357" v="194" actId="478"/>
          <ac:spMkLst>
            <pc:docMk/>
            <pc:sldMk cId="766441666" sldId="260"/>
            <ac:spMk id="10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43:49.659" v="343" actId="478"/>
          <ac:spMkLst>
            <pc:docMk/>
            <pc:sldMk cId="766441666" sldId="260"/>
            <ac:spMk id="13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43:05.685" v="329" actId="478"/>
          <ac:spMkLst>
            <pc:docMk/>
            <pc:sldMk cId="766441666" sldId="260"/>
            <ac:spMk id="19" creationId="{00000000-0000-0000-0000-000000000000}"/>
          </ac:spMkLst>
        </pc:spChg>
        <pc:spChg chg="mod">
          <ac:chgData name="Gareth Cort" userId="70a7ccca9534fe0d" providerId="LiveId" clId="{5C90A7CA-3BE1-47F3-8D1F-865EC409A430}" dt="2019-10-07T14:08:29.573" v="196" actId="20577"/>
          <ac:spMkLst>
            <pc:docMk/>
            <pc:sldMk cId="766441666" sldId="260"/>
            <ac:spMk id="20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42:54.189" v="314" actId="478"/>
          <ac:spMkLst>
            <pc:docMk/>
            <pc:sldMk cId="766441666" sldId="260"/>
            <ac:spMk id="22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8:46.774" v="201" actId="478"/>
          <ac:spMkLst>
            <pc:docMk/>
            <pc:sldMk cId="766441666" sldId="260"/>
            <ac:spMk id="23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43:07.888" v="330" actId="478"/>
          <ac:spMkLst>
            <pc:docMk/>
            <pc:sldMk cId="766441666" sldId="260"/>
            <ac:spMk id="24" creationId="{00000000-0000-0000-0000-000000000000}"/>
          </ac:spMkLst>
        </pc:spChg>
        <pc:spChg chg="mod">
          <ac:chgData name="Gareth Cort" userId="70a7ccca9534fe0d" providerId="LiveId" clId="{5C90A7CA-3BE1-47F3-8D1F-865EC409A430}" dt="2019-10-07T14:08:38.986" v="199" actId="6549"/>
          <ac:spMkLst>
            <pc:docMk/>
            <pc:sldMk cId="766441666" sldId="260"/>
            <ac:spMk id="25" creationId="{00000000-0000-0000-0000-000000000000}"/>
          </ac:spMkLst>
        </pc:spChg>
        <pc:spChg chg="mod">
          <ac:chgData name="Gareth Cort" userId="70a7ccca9534fe0d" providerId="LiveId" clId="{5C90A7CA-3BE1-47F3-8D1F-865EC409A430}" dt="2019-10-07T14:09:34.145" v="213" actId="1038"/>
          <ac:spMkLst>
            <pc:docMk/>
            <pc:sldMk cId="766441666" sldId="260"/>
            <ac:spMk id="28" creationId="{00000000-0000-0000-0000-000000000000}"/>
          </ac:spMkLst>
        </pc:spChg>
        <pc:spChg chg="add del">
          <ac:chgData name="Gareth Cort" userId="70a7ccca9534fe0d" providerId="LiveId" clId="{5C90A7CA-3BE1-47F3-8D1F-865EC409A430}" dt="2019-10-07T14:43:35.924" v="341" actId="478"/>
          <ac:spMkLst>
            <pc:docMk/>
            <pc:sldMk cId="766441666" sldId="260"/>
            <ac:spMk id="33" creationId="{18B52213-7AA6-4F2D-9DC6-AB80ECBF2D95}"/>
          </ac:spMkLst>
        </pc:spChg>
        <pc:spChg chg="add">
          <ac:chgData name="Gareth Cort" userId="70a7ccca9534fe0d" providerId="LiveId" clId="{5C90A7CA-3BE1-47F3-8D1F-865EC409A430}" dt="2019-10-07T14:08:35.079" v="197"/>
          <ac:spMkLst>
            <pc:docMk/>
            <pc:sldMk cId="766441666" sldId="260"/>
            <ac:spMk id="40" creationId="{6FAA2A7E-931D-49A2-B5CA-B822BB741724}"/>
          </ac:spMkLst>
        </pc:spChg>
        <pc:spChg chg="add">
          <ac:chgData name="Gareth Cort" userId="70a7ccca9534fe0d" providerId="LiveId" clId="{5C90A7CA-3BE1-47F3-8D1F-865EC409A430}" dt="2019-10-07T14:08:44.163" v="200"/>
          <ac:spMkLst>
            <pc:docMk/>
            <pc:sldMk cId="766441666" sldId="260"/>
            <ac:spMk id="41" creationId="{6356DB55-E640-48DC-B0FD-C9BE620A13E0}"/>
          </ac:spMkLst>
        </pc:spChg>
        <pc:spChg chg="add">
          <ac:chgData name="Gareth Cort" userId="70a7ccca9534fe0d" providerId="LiveId" clId="{5C90A7CA-3BE1-47F3-8D1F-865EC409A430}" dt="2019-10-07T14:08:51.274" v="202"/>
          <ac:spMkLst>
            <pc:docMk/>
            <pc:sldMk cId="766441666" sldId="260"/>
            <ac:spMk id="42" creationId="{B3DD7A9C-05C2-44E6-A06D-AB651FAE413B}"/>
          </ac:spMkLst>
        </pc:spChg>
        <pc:spChg chg="add">
          <ac:chgData name="Gareth Cort" userId="70a7ccca9534fe0d" providerId="LiveId" clId="{5C90A7CA-3BE1-47F3-8D1F-865EC409A430}" dt="2019-10-07T14:09:03.941" v="205"/>
          <ac:spMkLst>
            <pc:docMk/>
            <pc:sldMk cId="766441666" sldId="260"/>
            <ac:spMk id="43" creationId="{6DE31AB4-4FE7-4D54-820F-6CBF7C38610E}"/>
          </ac:spMkLst>
        </pc:spChg>
        <pc:spChg chg="add ord">
          <ac:chgData name="Gareth Cort" userId="70a7ccca9534fe0d" providerId="LiveId" clId="{5C90A7CA-3BE1-47F3-8D1F-865EC409A430}" dt="2019-10-07T14:44:03.926" v="366" actId="171"/>
          <ac:spMkLst>
            <pc:docMk/>
            <pc:sldMk cId="766441666" sldId="260"/>
            <ac:spMk id="44" creationId="{E48734FE-1795-4C0C-B686-3180844FB02A}"/>
          </ac:spMkLst>
        </pc:spChg>
        <pc:spChg chg="add del">
          <ac:chgData name="Gareth Cort" userId="70a7ccca9534fe0d" providerId="LiveId" clId="{5C90A7CA-3BE1-47F3-8D1F-865EC409A430}" dt="2019-10-07T14:43:02.166" v="328" actId="478"/>
          <ac:spMkLst>
            <pc:docMk/>
            <pc:sldMk cId="766441666" sldId="260"/>
            <ac:spMk id="45" creationId="{4F1B529D-2064-41BF-BA9D-A4DC1D8DAD54}"/>
          </ac:spMkLst>
        </pc:spChg>
        <pc:spChg chg="add ord">
          <ac:chgData name="Gareth Cort" userId="70a7ccca9534fe0d" providerId="LiveId" clId="{5C90A7CA-3BE1-47F3-8D1F-865EC409A430}" dt="2019-10-07T14:43:00.430" v="327" actId="171"/>
          <ac:spMkLst>
            <pc:docMk/>
            <pc:sldMk cId="766441666" sldId="260"/>
            <ac:spMk id="46" creationId="{5AF868DB-0A9A-47FD-8600-C214775FDB94}"/>
          </ac:spMkLst>
        </pc:spChg>
        <pc:spChg chg="add ord">
          <ac:chgData name="Gareth Cort" userId="70a7ccca9534fe0d" providerId="LiveId" clId="{5C90A7CA-3BE1-47F3-8D1F-865EC409A430}" dt="2019-10-07T14:44:01.374" v="363" actId="171"/>
          <ac:spMkLst>
            <pc:docMk/>
            <pc:sldMk cId="766441666" sldId="260"/>
            <ac:spMk id="47" creationId="{3F27DD44-2E95-465C-985E-0BF54F791F8E}"/>
          </ac:spMkLst>
        </pc:spChg>
        <pc:spChg chg="add ord">
          <ac:chgData name="Gareth Cort" userId="70a7ccca9534fe0d" providerId="LiveId" clId="{5C90A7CA-3BE1-47F3-8D1F-865EC409A430}" dt="2019-10-07T14:43:57.477" v="353" actId="171"/>
          <ac:spMkLst>
            <pc:docMk/>
            <pc:sldMk cId="766441666" sldId="260"/>
            <ac:spMk id="48" creationId="{C6815DB0-2F7D-4382-9C48-771FF3DE40F7}"/>
          </ac:spMkLst>
        </pc:spChg>
        <pc:spChg chg="add">
          <ac:chgData name="Gareth Cort" userId="70a7ccca9534fe0d" providerId="LiveId" clId="{5C90A7CA-3BE1-47F3-8D1F-865EC409A430}" dt="2019-10-07T14:43:36.193" v="342"/>
          <ac:spMkLst>
            <pc:docMk/>
            <pc:sldMk cId="766441666" sldId="260"/>
            <ac:spMk id="49" creationId="{52D0F1F8-FA19-4568-9C6F-B4411705F6A5}"/>
          </ac:spMkLst>
        </pc:spChg>
        <pc:spChg chg="add">
          <ac:chgData name="Gareth Cort" userId="70a7ccca9534fe0d" providerId="LiveId" clId="{5C90A7CA-3BE1-47F3-8D1F-865EC409A430}" dt="2019-10-07T14:43:50.086" v="344"/>
          <ac:spMkLst>
            <pc:docMk/>
            <pc:sldMk cId="766441666" sldId="260"/>
            <ac:spMk id="50" creationId="{469A2D87-6E15-43CD-AB33-41C6C54D6B27}"/>
          </ac:spMkLst>
        </pc:spChg>
        <pc:picChg chg="mod">
          <ac:chgData name="Gareth Cort" userId="70a7ccca9534fe0d" providerId="LiveId" clId="{5C90A7CA-3BE1-47F3-8D1F-865EC409A430}" dt="2019-10-07T14:08:58.056" v="204" actId="1076"/>
          <ac:picMkLst>
            <pc:docMk/>
            <pc:sldMk cId="766441666" sldId="260"/>
            <ac:picMk id="37" creationId="{00000000-0000-0000-0000-000000000000}"/>
          </ac:picMkLst>
        </pc:picChg>
        <pc:picChg chg="mod">
          <ac:chgData name="Gareth Cort" userId="70a7ccca9534fe0d" providerId="LiveId" clId="{5C90A7CA-3BE1-47F3-8D1F-865EC409A430}" dt="2019-10-07T14:43:28.228" v="340" actId="1076"/>
          <ac:picMkLst>
            <pc:docMk/>
            <pc:sldMk cId="766441666" sldId="260"/>
            <ac:picMk id="39" creationId="{00000000-0000-0000-0000-000000000000}"/>
          </ac:picMkLst>
        </pc:picChg>
      </pc:sldChg>
      <pc:sldChg chg="addSp delSp modSp">
        <pc:chgData name="Gareth Cort" userId="70a7ccca9534fe0d" providerId="LiveId" clId="{5C90A7CA-3BE1-47F3-8D1F-865EC409A430}" dt="2019-10-07T14:42:49.579" v="313" actId="478"/>
        <pc:sldMkLst>
          <pc:docMk/>
          <pc:sldMk cId="937032751" sldId="261"/>
        </pc:sldMkLst>
        <pc:spChg chg="mod">
          <ac:chgData name="Gareth Cort" userId="70a7ccca9534fe0d" providerId="LiveId" clId="{5C90A7CA-3BE1-47F3-8D1F-865EC409A430}" dt="2019-10-07T14:40:20.810" v="250" actId="20577"/>
          <ac:spMkLst>
            <pc:docMk/>
            <pc:sldMk cId="937032751" sldId="261"/>
            <ac:spMk id="9" creationId="{00000000-0000-0000-0000-000000000000}"/>
          </ac:spMkLst>
        </pc:spChg>
        <pc:spChg chg="mod">
          <ac:chgData name="Gareth Cort" userId="70a7ccca9534fe0d" providerId="LiveId" clId="{5C90A7CA-3BE1-47F3-8D1F-865EC409A430}" dt="2019-10-07T14:40:37.181" v="260" actId="1076"/>
          <ac:spMkLst>
            <pc:docMk/>
            <pc:sldMk cId="937032751" sldId="261"/>
            <ac:spMk id="10" creationId="{00000000-0000-0000-0000-000000000000}"/>
          </ac:spMkLst>
        </pc:spChg>
        <pc:spChg chg="mod">
          <ac:chgData name="Gareth Cort" userId="70a7ccca9534fe0d" providerId="LiveId" clId="{5C90A7CA-3BE1-47F3-8D1F-865EC409A430}" dt="2019-10-07T14:42:32.077" v="304" actId="1076"/>
          <ac:spMkLst>
            <pc:docMk/>
            <pc:sldMk cId="937032751" sldId="261"/>
            <ac:spMk id="13" creationId="{00000000-0000-0000-0000-000000000000}"/>
          </ac:spMkLst>
        </pc:spChg>
        <pc:spChg chg="del mod">
          <ac:chgData name="Gareth Cort" userId="70a7ccca9534fe0d" providerId="LiveId" clId="{5C90A7CA-3BE1-47F3-8D1F-865EC409A430}" dt="2019-10-07T14:42:08.773" v="300" actId="478"/>
          <ac:spMkLst>
            <pc:docMk/>
            <pc:sldMk cId="937032751" sldId="261"/>
            <ac:spMk id="19" creationId="{00000000-0000-0000-0000-000000000000}"/>
          </ac:spMkLst>
        </pc:spChg>
        <pc:spChg chg="mod">
          <ac:chgData name="Gareth Cort" userId="70a7ccca9534fe0d" providerId="LiveId" clId="{5C90A7CA-3BE1-47F3-8D1F-865EC409A430}" dt="2019-10-07T14:07:23.349" v="179" actId="1036"/>
          <ac:spMkLst>
            <pc:docMk/>
            <pc:sldMk cId="937032751" sldId="261"/>
            <ac:spMk id="20" creationId="{00000000-0000-0000-0000-000000000000}"/>
          </ac:spMkLst>
        </pc:spChg>
        <pc:spChg chg="mod">
          <ac:chgData name="Gareth Cort" userId="70a7ccca9534fe0d" providerId="LiveId" clId="{5C90A7CA-3BE1-47F3-8D1F-865EC409A430}" dt="2019-10-07T14:42:47.473" v="312" actId="20577"/>
          <ac:spMkLst>
            <pc:docMk/>
            <pc:sldMk cId="937032751" sldId="261"/>
            <ac:spMk id="22" creationId="{00000000-0000-0000-0000-000000000000}"/>
          </ac:spMkLst>
        </pc:spChg>
        <pc:spChg chg="mod">
          <ac:chgData name="Gareth Cort" userId="70a7ccca9534fe0d" providerId="LiveId" clId="{5C90A7CA-3BE1-47F3-8D1F-865EC409A430}" dt="2019-10-07T14:08:12.255" v="193" actId="2711"/>
          <ac:spMkLst>
            <pc:docMk/>
            <pc:sldMk cId="937032751" sldId="261"/>
            <ac:spMk id="23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42:12.086" v="301" actId="478"/>
          <ac:spMkLst>
            <pc:docMk/>
            <pc:sldMk cId="937032751" sldId="261"/>
            <ac:spMk id="24" creationId="{00000000-0000-0000-0000-000000000000}"/>
          </ac:spMkLst>
        </pc:spChg>
        <pc:spChg chg="del">
          <ac:chgData name="Gareth Cort" userId="70a7ccca9534fe0d" providerId="LiveId" clId="{5C90A7CA-3BE1-47F3-8D1F-865EC409A430}" dt="2019-10-07T14:07:26.190" v="180" actId="478"/>
          <ac:spMkLst>
            <pc:docMk/>
            <pc:sldMk cId="937032751" sldId="261"/>
            <ac:spMk id="25" creationId="{00000000-0000-0000-0000-000000000000}"/>
          </ac:spMkLst>
        </pc:spChg>
        <pc:spChg chg="mod">
          <ac:chgData name="Gareth Cort" userId="70a7ccca9534fe0d" providerId="LiveId" clId="{5C90A7CA-3BE1-47F3-8D1F-865EC409A430}" dt="2019-10-07T14:08:01.802" v="190" actId="14100"/>
          <ac:spMkLst>
            <pc:docMk/>
            <pc:sldMk cId="937032751" sldId="261"/>
            <ac:spMk id="28" creationId="{B02D9C30-472B-4DF3-922E-09417BBED2D1}"/>
          </ac:spMkLst>
        </pc:spChg>
        <pc:spChg chg="add mod">
          <ac:chgData name="Gareth Cort" userId="70a7ccca9534fe0d" providerId="LiveId" clId="{5C90A7CA-3BE1-47F3-8D1F-865EC409A430}" dt="2019-10-07T14:07:38.995" v="186" actId="20577"/>
          <ac:spMkLst>
            <pc:docMk/>
            <pc:sldMk cId="937032751" sldId="261"/>
            <ac:spMk id="33" creationId="{E96328B3-E96A-43B7-A575-47D475918CAF}"/>
          </ac:spMkLst>
        </pc:spChg>
        <pc:spChg chg="add del">
          <ac:chgData name="Gareth Cort" userId="70a7ccca9534fe0d" providerId="LiveId" clId="{5C90A7CA-3BE1-47F3-8D1F-865EC409A430}" dt="2019-10-07T14:10:54.514" v="215" actId="478"/>
          <ac:spMkLst>
            <pc:docMk/>
            <pc:sldMk cId="937032751" sldId="261"/>
            <ac:spMk id="35" creationId="{5D0440DA-DD8F-497E-A96E-629A1DC4A932}"/>
          </ac:spMkLst>
        </pc:spChg>
        <pc:spChg chg="add mod ord">
          <ac:chgData name="Gareth Cort" userId="70a7ccca9534fe0d" providerId="LiveId" clId="{5C90A7CA-3BE1-47F3-8D1F-865EC409A430}" dt="2019-10-07T14:42:07.214" v="299" actId="171"/>
          <ac:spMkLst>
            <pc:docMk/>
            <pc:sldMk cId="937032751" sldId="261"/>
            <ac:spMk id="36" creationId="{0746D027-B21C-40DD-8E38-221EFC44F6D0}"/>
          </ac:spMkLst>
        </pc:spChg>
        <pc:spChg chg="add mod ord">
          <ac:chgData name="Gareth Cort" userId="70a7ccca9534fe0d" providerId="LiveId" clId="{5C90A7CA-3BE1-47F3-8D1F-865EC409A430}" dt="2019-10-07T14:42:35.230" v="306" actId="171"/>
          <ac:spMkLst>
            <pc:docMk/>
            <pc:sldMk cId="937032751" sldId="261"/>
            <ac:spMk id="37" creationId="{E5811232-45D0-476F-AE6D-FDAA228E5C09}"/>
          </ac:spMkLst>
        </pc:spChg>
        <pc:spChg chg="add del mod">
          <ac:chgData name="Gareth Cort" userId="70a7ccca9534fe0d" providerId="LiveId" clId="{5C90A7CA-3BE1-47F3-8D1F-865EC409A430}" dt="2019-10-07T14:42:49.579" v="313" actId="478"/>
          <ac:spMkLst>
            <pc:docMk/>
            <pc:sldMk cId="937032751" sldId="261"/>
            <ac:spMk id="38" creationId="{072A1DE7-A2EA-464B-B284-A0782D5CA189}"/>
          </ac:spMkLst>
        </pc:spChg>
      </pc:sldChg>
      <pc:sldChg chg="addSp delSp modSp">
        <pc:chgData name="Gareth Cort" userId="70a7ccca9534fe0d" providerId="LiveId" clId="{5C90A7CA-3BE1-47F3-8D1F-865EC409A430}" dt="2019-10-07T14:39:44.862" v="245" actId="1076"/>
        <pc:sldMkLst>
          <pc:docMk/>
          <pc:sldMk cId="3800252603" sldId="263"/>
        </pc:sldMkLst>
        <pc:spChg chg="mod">
          <ac:chgData name="Gareth Cort" userId="70a7ccca9534fe0d" providerId="LiveId" clId="{5C90A7CA-3BE1-47F3-8D1F-865EC409A430}" dt="2019-10-07T14:39:01.142" v="225" actId="1076"/>
          <ac:spMkLst>
            <pc:docMk/>
            <pc:sldMk cId="3800252603" sldId="263"/>
            <ac:spMk id="2" creationId="{00000000-0000-0000-0000-000000000000}"/>
          </ac:spMkLst>
        </pc:spChg>
        <pc:spChg chg="mod">
          <ac:chgData name="Gareth Cort" userId="70a7ccca9534fe0d" providerId="LiveId" clId="{5C90A7CA-3BE1-47F3-8D1F-865EC409A430}" dt="2019-10-07T14:39:03.133" v="226" actId="164"/>
          <ac:spMkLst>
            <pc:docMk/>
            <pc:sldMk cId="3800252603" sldId="263"/>
            <ac:spMk id="3" creationId="{00000000-0000-0000-0000-000000000000}"/>
          </ac:spMkLst>
        </pc:spChg>
        <pc:spChg chg="mod">
          <ac:chgData name="Gareth Cort" userId="70a7ccca9534fe0d" providerId="LiveId" clId="{5C90A7CA-3BE1-47F3-8D1F-865EC409A430}" dt="2019-10-07T14:39:07.054" v="228" actId="164"/>
          <ac:spMkLst>
            <pc:docMk/>
            <pc:sldMk cId="3800252603" sldId="263"/>
            <ac:spMk id="6" creationId="{00000000-0000-0000-0000-000000000000}"/>
          </ac:spMkLst>
        </pc:spChg>
        <pc:spChg chg="del">
          <ac:chgData name="Gareth Cort" userId="70a7ccca9534fe0d" providerId="LiveId" clId="{5C90A7CA-3BE1-47F3-8D1F-865EC409A430}" dt="2019-10-07T13:59:09.191" v="19" actId="478"/>
          <ac:spMkLst>
            <pc:docMk/>
            <pc:sldMk cId="3800252603" sldId="263"/>
            <ac:spMk id="7" creationId="{00000000-0000-0000-0000-000000000000}"/>
          </ac:spMkLst>
        </pc:spChg>
        <pc:spChg chg="del">
          <ac:chgData name="Gareth Cort" userId="70a7ccca9534fe0d" providerId="LiveId" clId="{5C90A7CA-3BE1-47F3-8D1F-865EC409A430}" dt="2019-10-07T13:59:08.141" v="18" actId="478"/>
          <ac:spMkLst>
            <pc:docMk/>
            <pc:sldMk cId="3800252603" sldId="263"/>
            <ac:spMk id="8" creationId="{00000000-0000-0000-0000-000000000000}"/>
          </ac:spMkLst>
        </pc:spChg>
        <pc:spChg chg="del">
          <ac:chgData name="Gareth Cort" userId="70a7ccca9534fe0d" providerId="LiveId" clId="{5C90A7CA-3BE1-47F3-8D1F-865EC409A430}" dt="2019-10-07T13:59:11.319" v="21" actId="478"/>
          <ac:spMkLst>
            <pc:docMk/>
            <pc:sldMk cId="3800252603" sldId="263"/>
            <ac:spMk id="9" creationId="{00000000-0000-0000-0000-000000000000}"/>
          </ac:spMkLst>
        </pc:spChg>
        <pc:spChg chg="mod">
          <ac:chgData name="Gareth Cort" userId="70a7ccca9534fe0d" providerId="LiveId" clId="{5C90A7CA-3BE1-47F3-8D1F-865EC409A430}" dt="2019-10-07T14:39:03.133" v="226" actId="164"/>
          <ac:spMkLst>
            <pc:docMk/>
            <pc:sldMk cId="3800252603" sldId="263"/>
            <ac:spMk id="10" creationId="{00000000-0000-0000-0000-000000000000}"/>
          </ac:spMkLst>
        </pc:spChg>
        <pc:spChg chg="del">
          <ac:chgData name="Gareth Cort" userId="70a7ccca9534fe0d" providerId="LiveId" clId="{5C90A7CA-3BE1-47F3-8D1F-865EC409A430}" dt="2019-10-07T13:59:10.455" v="20" actId="478"/>
          <ac:spMkLst>
            <pc:docMk/>
            <pc:sldMk cId="3800252603" sldId="263"/>
            <ac:spMk id="12" creationId="{00000000-0000-0000-0000-000000000000}"/>
          </ac:spMkLst>
        </pc:spChg>
        <pc:spChg chg="mod">
          <ac:chgData name="Gareth Cort" userId="70a7ccca9534fe0d" providerId="LiveId" clId="{5C90A7CA-3BE1-47F3-8D1F-865EC409A430}" dt="2019-10-07T14:39:07.054" v="228" actId="164"/>
          <ac:spMkLst>
            <pc:docMk/>
            <pc:sldMk cId="3800252603" sldId="263"/>
            <ac:spMk id="13" creationId="{00000000-0000-0000-0000-000000000000}"/>
          </ac:spMkLst>
        </pc:spChg>
        <pc:spChg chg="del">
          <ac:chgData name="Gareth Cort" userId="70a7ccca9534fe0d" providerId="LiveId" clId="{5C90A7CA-3BE1-47F3-8D1F-865EC409A430}" dt="2019-10-07T13:59:13.471" v="22" actId="478"/>
          <ac:spMkLst>
            <pc:docMk/>
            <pc:sldMk cId="3800252603" sldId="263"/>
            <ac:spMk id="14" creationId="{00000000-0000-0000-0000-000000000000}"/>
          </ac:spMkLst>
        </pc:spChg>
        <pc:spChg chg="del">
          <ac:chgData name="Gareth Cort" userId="70a7ccca9534fe0d" providerId="LiveId" clId="{5C90A7CA-3BE1-47F3-8D1F-865EC409A430}" dt="2019-10-07T13:59:07.312" v="17" actId="478"/>
          <ac:spMkLst>
            <pc:docMk/>
            <pc:sldMk cId="3800252603" sldId="263"/>
            <ac:spMk id="15" creationId="{00000000-0000-0000-0000-000000000000}"/>
          </ac:spMkLst>
        </pc:spChg>
        <pc:spChg chg="add mod">
          <ac:chgData name="Gareth Cort" userId="70a7ccca9534fe0d" providerId="LiveId" clId="{5C90A7CA-3BE1-47F3-8D1F-865EC409A430}" dt="2019-10-07T14:39:12.281" v="231" actId="164"/>
          <ac:spMkLst>
            <pc:docMk/>
            <pc:sldMk cId="3800252603" sldId="263"/>
            <ac:spMk id="16" creationId="{B1887BC9-02AE-46C9-AF3D-8EBAB071B713}"/>
          </ac:spMkLst>
        </pc:spChg>
        <pc:spChg chg="add mod">
          <ac:chgData name="Gareth Cort" userId="70a7ccca9534fe0d" providerId="LiveId" clId="{5C90A7CA-3BE1-47F3-8D1F-865EC409A430}" dt="2019-10-07T14:39:12.281" v="231" actId="164"/>
          <ac:spMkLst>
            <pc:docMk/>
            <pc:sldMk cId="3800252603" sldId="263"/>
            <ac:spMk id="17" creationId="{C26AEB85-A3DF-45A8-8124-60B2F9D561E9}"/>
          </ac:spMkLst>
        </pc:spChg>
        <pc:spChg chg="add mod">
          <ac:chgData name="Gareth Cort" userId="70a7ccca9534fe0d" providerId="LiveId" clId="{5C90A7CA-3BE1-47F3-8D1F-865EC409A430}" dt="2019-10-07T14:39:18.974" v="233" actId="164"/>
          <ac:spMkLst>
            <pc:docMk/>
            <pc:sldMk cId="3800252603" sldId="263"/>
            <ac:spMk id="18" creationId="{2273EA7A-09A0-4617-915A-0D92A6444C5A}"/>
          </ac:spMkLst>
        </pc:spChg>
        <pc:spChg chg="add mod">
          <ac:chgData name="Gareth Cort" userId="70a7ccca9534fe0d" providerId="LiveId" clId="{5C90A7CA-3BE1-47F3-8D1F-865EC409A430}" dt="2019-10-07T14:39:18.974" v="233" actId="164"/>
          <ac:spMkLst>
            <pc:docMk/>
            <pc:sldMk cId="3800252603" sldId="263"/>
            <ac:spMk id="19" creationId="{F135EA78-C956-438F-BC64-CE155DD47E3B}"/>
          </ac:spMkLst>
        </pc:spChg>
        <pc:spChg chg="add mod">
          <ac:chgData name="Gareth Cort" userId="70a7ccca9534fe0d" providerId="LiveId" clId="{5C90A7CA-3BE1-47F3-8D1F-865EC409A430}" dt="2019-10-07T14:39:23.710" v="236" actId="164"/>
          <ac:spMkLst>
            <pc:docMk/>
            <pc:sldMk cId="3800252603" sldId="263"/>
            <ac:spMk id="20" creationId="{2B9DA8E5-3B9A-41CA-AD41-F0A058195A4E}"/>
          </ac:spMkLst>
        </pc:spChg>
        <pc:spChg chg="add mod">
          <ac:chgData name="Gareth Cort" userId="70a7ccca9534fe0d" providerId="LiveId" clId="{5C90A7CA-3BE1-47F3-8D1F-865EC409A430}" dt="2019-10-07T14:39:23.710" v="236" actId="164"/>
          <ac:spMkLst>
            <pc:docMk/>
            <pc:sldMk cId="3800252603" sldId="263"/>
            <ac:spMk id="21" creationId="{F09CADDD-8533-4EF9-AFA8-2AB03EE87C08}"/>
          </ac:spMkLst>
        </pc:spChg>
        <pc:grpChg chg="add mod">
          <ac:chgData name="Gareth Cort" userId="70a7ccca9534fe0d" providerId="LiveId" clId="{5C90A7CA-3BE1-47F3-8D1F-865EC409A430}" dt="2019-10-07T14:39:04.550" v="227" actId="1076"/>
          <ac:grpSpMkLst>
            <pc:docMk/>
            <pc:sldMk cId="3800252603" sldId="263"/>
            <ac:grpSpMk id="4" creationId="{372E1D06-2D3F-49E8-AF30-43C12124CADE}"/>
          </ac:grpSpMkLst>
        </pc:grpChg>
        <pc:grpChg chg="add mod">
          <ac:chgData name="Gareth Cort" userId="70a7ccca9534fe0d" providerId="LiveId" clId="{5C90A7CA-3BE1-47F3-8D1F-865EC409A430}" dt="2019-10-07T14:39:32.158" v="241" actId="1076"/>
          <ac:grpSpMkLst>
            <pc:docMk/>
            <pc:sldMk cId="3800252603" sldId="263"/>
            <ac:grpSpMk id="5" creationId="{A87F1172-A2A6-4146-A9C6-ED76738574C3}"/>
          </ac:grpSpMkLst>
        </pc:grpChg>
        <pc:grpChg chg="add mod">
          <ac:chgData name="Gareth Cort" userId="70a7ccca9534fe0d" providerId="LiveId" clId="{5C90A7CA-3BE1-47F3-8D1F-865EC409A430}" dt="2019-10-07T14:39:35.693" v="242" actId="1076"/>
          <ac:grpSpMkLst>
            <pc:docMk/>
            <pc:sldMk cId="3800252603" sldId="263"/>
            <ac:grpSpMk id="11" creationId="{33CE45A7-99D8-40BE-9F91-7E9FE96E24C2}"/>
          </ac:grpSpMkLst>
        </pc:grpChg>
        <pc:grpChg chg="add mod">
          <ac:chgData name="Gareth Cort" userId="70a7ccca9534fe0d" providerId="LiveId" clId="{5C90A7CA-3BE1-47F3-8D1F-865EC409A430}" dt="2019-10-07T14:39:37.773" v="243" actId="1076"/>
          <ac:grpSpMkLst>
            <pc:docMk/>
            <pc:sldMk cId="3800252603" sldId="263"/>
            <ac:grpSpMk id="22" creationId="{866AEC48-5ADE-45FF-AE6B-9C2F58D816D0}"/>
          </ac:grpSpMkLst>
        </pc:grpChg>
        <pc:grpChg chg="add mod">
          <ac:chgData name="Gareth Cort" userId="70a7ccca9534fe0d" providerId="LiveId" clId="{5C90A7CA-3BE1-47F3-8D1F-865EC409A430}" dt="2019-10-07T14:39:44.862" v="245" actId="1076"/>
          <ac:grpSpMkLst>
            <pc:docMk/>
            <pc:sldMk cId="3800252603" sldId="263"/>
            <ac:grpSpMk id="23" creationId="{1BC81FD1-2825-445C-9D53-B504E068BD64}"/>
          </ac:grpSpMkLst>
        </pc:grpChg>
        <pc:grpChg chg="add mod">
          <ac:chgData name="Gareth Cort" userId="70a7ccca9534fe0d" providerId="LiveId" clId="{5C90A7CA-3BE1-47F3-8D1F-865EC409A430}" dt="2019-10-07T14:39:39.957" v="244" actId="1076"/>
          <ac:grpSpMkLst>
            <pc:docMk/>
            <pc:sldMk cId="3800252603" sldId="263"/>
            <ac:grpSpMk id="24" creationId="{16F3290E-A34C-4CB1-BFE7-C00E530B4D9C}"/>
          </ac:grpSpMkLst>
        </pc:grpChg>
      </pc:sldChg>
      <pc:sldChg chg="addSp delSp modSp setBg">
        <pc:chgData name="Gareth Cort" userId="70a7ccca9534fe0d" providerId="LiveId" clId="{5C90A7CA-3BE1-47F3-8D1F-865EC409A430}" dt="2019-10-07T15:01:06.898" v="486"/>
        <pc:sldMkLst>
          <pc:docMk/>
          <pc:sldMk cId="1154103679" sldId="264"/>
        </pc:sldMkLst>
        <pc:spChg chg="del">
          <ac:chgData name="Gareth Cort" userId="70a7ccca9534fe0d" providerId="LiveId" clId="{5C90A7CA-3BE1-47F3-8D1F-865EC409A430}" dt="2019-10-07T13:57:49.209" v="3" actId="478"/>
          <ac:spMkLst>
            <pc:docMk/>
            <pc:sldMk cId="1154103679" sldId="264"/>
            <ac:spMk id="2" creationId="{00000000-0000-0000-0000-000000000000}"/>
          </ac:spMkLst>
        </pc:spChg>
        <pc:spChg chg="add del">
          <ac:chgData name="Gareth Cort" userId="70a7ccca9534fe0d" providerId="LiveId" clId="{5C90A7CA-3BE1-47F3-8D1F-865EC409A430}" dt="2019-10-07T14:38:38.637" v="220" actId="478"/>
          <ac:spMkLst>
            <pc:docMk/>
            <pc:sldMk cId="1154103679" sldId="264"/>
            <ac:spMk id="3" creationId="{123758DB-C1C9-4F40-8F8D-FCA95F285C60}"/>
          </ac:spMkLst>
        </pc:spChg>
        <pc:spChg chg="add del mod">
          <ac:chgData name="Gareth Cort" userId="70a7ccca9534fe0d" providerId="LiveId" clId="{5C90A7CA-3BE1-47F3-8D1F-865EC409A430}" dt="2019-10-07T14:38:38.637" v="220" actId="478"/>
          <ac:spMkLst>
            <pc:docMk/>
            <pc:sldMk cId="1154103679" sldId="264"/>
            <ac:spMk id="5" creationId="{DC05042B-38C0-4362-AD95-A5BE2A5E3F41}"/>
          </ac:spMkLst>
        </pc:spChg>
        <pc:spChg chg="add">
          <ac:chgData name="Gareth Cort" userId="70a7ccca9534fe0d" providerId="LiveId" clId="{5C90A7CA-3BE1-47F3-8D1F-865EC409A430}" dt="2019-10-07T14:38:38.974" v="221"/>
          <ac:spMkLst>
            <pc:docMk/>
            <pc:sldMk cId="1154103679" sldId="264"/>
            <ac:spMk id="8" creationId="{19DE0712-CA70-4284-BB7E-2AEEE9FB8FE1}"/>
          </ac:spMkLst>
        </pc:spChg>
        <pc:spChg chg="add mod">
          <ac:chgData name="Gareth Cort" userId="70a7ccca9534fe0d" providerId="LiveId" clId="{5C90A7CA-3BE1-47F3-8D1F-865EC409A430}" dt="2019-10-07T14:38:43.854" v="223" actId="20577"/>
          <ac:spMkLst>
            <pc:docMk/>
            <pc:sldMk cId="1154103679" sldId="264"/>
            <ac:spMk id="10" creationId="{42918448-E32E-4B95-8DAE-D2ED0EE70244}"/>
          </ac:spMkLst>
        </pc:spChg>
        <pc:picChg chg="add del">
          <ac:chgData name="Gareth Cort" userId="70a7ccca9534fe0d" providerId="LiveId" clId="{5C90A7CA-3BE1-47F3-8D1F-865EC409A430}" dt="2019-10-07T14:38:38.637" v="220" actId="478"/>
          <ac:picMkLst>
            <pc:docMk/>
            <pc:sldMk cId="1154103679" sldId="264"/>
            <ac:picMk id="4" creationId="{47399BF6-C88E-45E7-835F-2312DAE3DF34}"/>
          </ac:picMkLst>
        </pc:picChg>
        <pc:picChg chg="add del">
          <ac:chgData name="Gareth Cort" userId="70a7ccca9534fe0d" providerId="LiveId" clId="{5C90A7CA-3BE1-47F3-8D1F-865EC409A430}" dt="2019-10-07T14:38:38.637" v="220" actId="478"/>
          <ac:picMkLst>
            <pc:docMk/>
            <pc:sldMk cId="1154103679" sldId="264"/>
            <ac:picMk id="6" creationId="{7120079B-0EF5-422A-A668-FFD79CEB46CD}"/>
          </ac:picMkLst>
        </pc:picChg>
        <pc:picChg chg="add">
          <ac:chgData name="Gareth Cort" userId="70a7ccca9534fe0d" providerId="LiveId" clId="{5C90A7CA-3BE1-47F3-8D1F-865EC409A430}" dt="2019-10-07T14:38:38.974" v="221"/>
          <ac:picMkLst>
            <pc:docMk/>
            <pc:sldMk cId="1154103679" sldId="264"/>
            <ac:picMk id="7" creationId="{B4FE5615-DF31-477B-B580-6D4497571218}"/>
          </ac:picMkLst>
        </pc:picChg>
        <pc:picChg chg="add">
          <ac:chgData name="Gareth Cort" userId="70a7ccca9534fe0d" providerId="LiveId" clId="{5C90A7CA-3BE1-47F3-8D1F-865EC409A430}" dt="2019-10-07T14:38:38.974" v="221"/>
          <ac:picMkLst>
            <pc:docMk/>
            <pc:sldMk cId="1154103679" sldId="264"/>
            <ac:picMk id="9" creationId="{6198E67B-55D1-4A81-AF7B-C959AA340CA7}"/>
          </ac:picMkLst>
        </pc:picChg>
      </pc:sldChg>
      <pc:sldChg chg="add setBg">
        <pc:chgData name="Gareth Cort" userId="70a7ccca9534fe0d" providerId="LiveId" clId="{5C90A7CA-3BE1-47F3-8D1F-865EC409A430}" dt="2019-10-07T15:04:56.842" v="492"/>
        <pc:sldMkLst>
          <pc:docMk/>
          <pc:sldMk cId="125587291" sldId="304"/>
        </pc:sldMkLst>
      </pc:sldChg>
      <pc:sldMasterChg chg="setBg modSldLayout">
        <pc:chgData name="Gareth Cort" userId="70a7ccca9534fe0d" providerId="LiveId" clId="{5C90A7CA-3BE1-47F3-8D1F-865EC409A430}" dt="2019-10-07T13:58:14.706" v="8"/>
        <pc:sldMasterMkLst>
          <pc:docMk/>
          <pc:sldMasterMk cId="2808568292" sldId="2147483648"/>
        </pc:sldMasterMkLst>
        <pc:sldLayoutChg chg="setBg">
          <pc:chgData name="Gareth Cort" userId="70a7ccca9534fe0d" providerId="LiveId" clId="{5C90A7CA-3BE1-47F3-8D1F-865EC409A430}" dt="2019-10-07T13:58:14.706" v="8"/>
          <pc:sldLayoutMkLst>
            <pc:docMk/>
            <pc:sldMasterMk cId="2808568292" sldId="2147483648"/>
            <pc:sldLayoutMk cId="1905602293" sldId="2147483649"/>
          </pc:sldLayoutMkLst>
        </pc:sldLayoutChg>
        <pc:sldLayoutChg chg="setBg">
          <pc:chgData name="Gareth Cort" userId="70a7ccca9534fe0d" providerId="LiveId" clId="{5C90A7CA-3BE1-47F3-8D1F-865EC409A430}" dt="2019-10-07T13:58:14.706" v="8"/>
          <pc:sldLayoutMkLst>
            <pc:docMk/>
            <pc:sldMasterMk cId="2808568292" sldId="2147483648"/>
            <pc:sldLayoutMk cId="2225074629" sldId="2147483650"/>
          </pc:sldLayoutMkLst>
        </pc:sldLayoutChg>
        <pc:sldLayoutChg chg="setBg">
          <pc:chgData name="Gareth Cort" userId="70a7ccca9534fe0d" providerId="LiveId" clId="{5C90A7CA-3BE1-47F3-8D1F-865EC409A430}" dt="2019-10-07T13:58:14.706" v="8"/>
          <pc:sldLayoutMkLst>
            <pc:docMk/>
            <pc:sldMasterMk cId="2808568292" sldId="2147483648"/>
            <pc:sldLayoutMk cId="2036955630" sldId="2147483651"/>
          </pc:sldLayoutMkLst>
        </pc:sldLayoutChg>
        <pc:sldLayoutChg chg="setBg">
          <pc:chgData name="Gareth Cort" userId="70a7ccca9534fe0d" providerId="LiveId" clId="{5C90A7CA-3BE1-47F3-8D1F-865EC409A430}" dt="2019-10-07T13:58:14.706" v="8"/>
          <pc:sldLayoutMkLst>
            <pc:docMk/>
            <pc:sldMasterMk cId="2808568292" sldId="2147483648"/>
            <pc:sldLayoutMk cId="1007151737" sldId="2147483652"/>
          </pc:sldLayoutMkLst>
        </pc:sldLayoutChg>
        <pc:sldLayoutChg chg="setBg">
          <pc:chgData name="Gareth Cort" userId="70a7ccca9534fe0d" providerId="LiveId" clId="{5C90A7CA-3BE1-47F3-8D1F-865EC409A430}" dt="2019-10-07T13:58:14.706" v="8"/>
          <pc:sldLayoutMkLst>
            <pc:docMk/>
            <pc:sldMasterMk cId="2808568292" sldId="2147483648"/>
            <pc:sldLayoutMk cId="2793768205" sldId="2147483653"/>
          </pc:sldLayoutMkLst>
        </pc:sldLayoutChg>
        <pc:sldLayoutChg chg="setBg">
          <pc:chgData name="Gareth Cort" userId="70a7ccca9534fe0d" providerId="LiveId" clId="{5C90A7CA-3BE1-47F3-8D1F-865EC409A430}" dt="2019-10-07T13:58:14.706" v="8"/>
          <pc:sldLayoutMkLst>
            <pc:docMk/>
            <pc:sldMasterMk cId="2808568292" sldId="2147483648"/>
            <pc:sldLayoutMk cId="2690564392" sldId="2147483654"/>
          </pc:sldLayoutMkLst>
        </pc:sldLayoutChg>
        <pc:sldLayoutChg chg="setBg">
          <pc:chgData name="Gareth Cort" userId="70a7ccca9534fe0d" providerId="LiveId" clId="{5C90A7CA-3BE1-47F3-8D1F-865EC409A430}" dt="2019-10-07T13:58:14.706" v="8"/>
          <pc:sldLayoutMkLst>
            <pc:docMk/>
            <pc:sldMasterMk cId="2808568292" sldId="2147483648"/>
            <pc:sldLayoutMk cId="2974468074" sldId="2147483655"/>
          </pc:sldLayoutMkLst>
        </pc:sldLayoutChg>
        <pc:sldLayoutChg chg="setBg">
          <pc:chgData name="Gareth Cort" userId="70a7ccca9534fe0d" providerId="LiveId" clId="{5C90A7CA-3BE1-47F3-8D1F-865EC409A430}" dt="2019-10-07T13:58:14.706" v="8"/>
          <pc:sldLayoutMkLst>
            <pc:docMk/>
            <pc:sldMasterMk cId="2808568292" sldId="2147483648"/>
            <pc:sldLayoutMk cId="3555586593" sldId="2147483656"/>
          </pc:sldLayoutMkLst>
        </pc:sldLayoutChg>
        <pc:sldLayoutChg chg="setBg">
          <pc:chgData name="Gareth Cort" userId="70a7ccca9534fe0d" providerId="LiveId" clId="{5C90A7CA-3BE1-47F3-8D1F-865EC409A430}" dt="2019-10-07T13:58:14.706" v="8"/>
          <pc:sldLayoutMkLst>
            <pc:docMk/>
            <pc:sldMasterMk cId="2808568292" sldId="2147483648"/>
            <pc:sldLayoutMk cId="2978492177" sldId="2147483657"/>
          </pc:sldLayoutMkLst>
        </pc:sldLayoutChg>
        <pc:sldLayoutChg chg="setBg">
          <pc:chgData name="Gareth Cort" userId="70a7ccca9534fe0d" providerId="LiveId" clId="{5C90A7CA-3BE1-47F3-8D1F-865EC409A430}" dt="2019-10-07T13:58:14.706" v="8"/>
          <pc:sldLayoutMkLst>
            <pc:docMk/>
            <pc:sldMasterMk cId="2808568292" sldId="2147483648"/>
            <pc:sldLayoutMk cId="3881927875" sldId="2147483658"/>
          </pc:sldLayoutMkLst>
        </pc:sldLayoutChg>
        <pc:sldLayoutChg chg="setBg">
          <pc:chgData name="Gareth Cort" userId="70a7ccca9534fe0d" providerId="LiveId" clId="{5C90A7CA-3BE1-47F3-8D1F-865EC409A430}" dt="2019-10-07T13:58:14.706" v="8"/>
          <pc:sldLayoutMkLst>
            <pc:docMk/>
            <pc:sldMasterMk cId="2808568292" sldId="2147483648"/>
            <pc:sldLayoutMk cId="4261975185" sldId="2147483659"/>
          </pc:sldLayoutMkLst>
        </pc:sldLayoutChg>
      </pc:sldMasterChg>
      <pc:sldMasterChg chg="setBg modSldLayout">
        <pc:chgData name="Gareth Cort" userId="70a7ccca9534fe0d" providerId="LiveId" clId="{5C90A7CA-3BE1-47F3-8D1F-865EC409A430}" dt="2019-10-07T15:04:56.842" v="492"/>
        <pc:sldMasterMkLst>
          <pc:docMk/>
          <pc:sldMasterMk cId="3709981086" sldId="2147483660"/>
        </pc:sldMasterMkLst>
        <pc:sldLayoutChg chg="setBg">
          <pc:chgData name="Gareth Cort" userId="70a7ccca9534fe0d" providerId="LiveId" clId="{5C90A7CA-3BE1-47F3-8D1F-865EC409A430}" dt="2019-10-07T15:04:56.842" v="492"/>
          <pc:sldLayoutMkLst>
            <pc:docMk/>
            <pc:sldMasterMk cId="3709981086" sldId="2147483660"/>
            <pc:sldLayoutMk cId="3545296390" sldId="2147483661"/>
          </pc:sldLayoutMkLst>
        </pc:sldLayoutChg>
        <pc:sldLayoutChg chg="setBg">
          <pc:chgData name="Gareth Cort" userId="70a7ccca9534fe0d" providerId="LiveId" clId="{5C90A7CA-3BE1-47F3-8D1F-865EC409A430}" dt="2019-10-07T15:04:56.842" v="492"/>
          <pc:sldLayoutMkLst>
            <pc:docMk/>
            <pc:sldMasterMk cId="3709981086" sldId="2147483660"/>
            <pc:sldLayoutMk cId="2610852652" sldId="2147483662"/>
          </pc:sldLayoutMkLst>
        </pc:sldLayoutChg>
        <pc:sldLayoutChg chg="setBg">
          <pc:chgData name="Gareth Cort" userId="70a7ccca9534fe0d" providerId="LiveId" clId="{5C90A7CA-3BE1-47F3-8D1F-865EC409A430}" dt="2019-10-07T15:04:56.842" v="492"/>
          <pc:sldLayoutMkLst>
            <pc:docMk/>
            <pc:sldMasterMk cId="3709981086" sldId="2147483660"/>
            <pc:sldLayoutMk cId="718448757" sldId="2147483663"/>
          </pc:sldLayoutMkLst>
        </pc:sldLayoutChg>
        <pc:sldLayoutChg chg="setBg">
          <pc:chgData name="Gareth Cort" userId="70a7ccca9534fe0d" providerId="LiveId" clId="{5C90A7CA-3BE1-47F3-8D1F-865EC409A430}" dt="2019-10-07T15:04:56.842" v="492"/>
          <pc:sldLayoutMkLst>
            <pc:docMk/>
            <pc:sldMasterMk cId="3709981086" sldId="2147483660"/>
            <pc:sldLayoutMk cId="2474435091" sldId="2147483664"/>
          </pc:sldLayoutMkLst>
        </pc:sldLayoutChg>
        <pc:sldLayoutChg chg="setBg">
          <pc:chgData name="Gareth Cort" userId="70a7ccca9534fe0d" providerId="LiveId" clId="{5C90A7CA-3BE1-47F3-8D1F-865EC409A430}" dt="2019-10-07T15:04:56.842" v="492"/>
          <pc:sldLayoutMkLst>
            <pc:docMk/>
            <pc:sldMasterMk cId="3709981086" sldId="2147483660"/>
            <pc:sldLayoutMk cId="553169534" sldId="2147483665"/>
          </pc:sldLayoutMkLst>
        </pc:sldLayoutChg>
        <pc:sldLayoutChg chg="setBg">
          <pc:chgData name="Gareth Cort" userId="70a7ccca9534fe0d" providerId="LiveId" clId="{5C90A7CA-3BE1-47F3-8D1F-865EC409A430}" dt="2019-10-07T15:04:56.842" v="492"/>
          <pc:sldLayoutMkLst>
            <pc:docMk/>
            <pc:sldMasterMk cId="3709981086" sldId="2147483660"/>
            <pc:sldLayoutMk cId="527191369" sldId="2147483666"/>
          </pc:sldLayoutMkLst>
        </pc:sldLayoutChg>
        <pc:sldLayoutChg chg="setBg">
          <pc:chgData name="Gareth Cort" userId="70a7ccca9534fe0d" providerId="LiveId" clId="{5C90A7CA-3BE1-47F3-8D1F-865EC409A430}" dt="2019-10-07T15:04:56.842" v="492"/>
          <pc:sldLayoutMkLst>
            <pc:docMk/>
            <pc:sldMasterMk cId="3709981086" sldId="2147483660"/>
            <pc:sldLayoutMk cId="1003660793" sldId="2147483667"/>
          </pc:sldLayoutMkLst>
        </pc:sldLayoutChg>
        <pc:sldLayoutChg chg="setBg">
          <pc:chgData name="Gareth Cort" userId="70a7ccca9534fe0d" providerId="LiveId" clId="{5C90A7CA-3BE1-47F3-8D1F-865EC409A430}" dt="2019-10-07T15:04:56.842" v="492"/>
          <pc:sldLayoutMkLst>
            <pc:docMk/>
            <pc:sldMasterMk cId="3709981086" sldId="2147483660"/>
            <pc:sldLayoutMk cId="3377359776" sldId="2147483668"/>
          </pc:sldLayoutMkLst>
        </pc:sldLayoutChg>
        <pc:sldLayoutChg chg="setBg">
          <pc:chgData name="Gareth Cort" userId="70a7ccca9534fe0d" providerId="LiveId" clId="{5C90A7CA-3BE1-47F3-8D1F-865EC409A430}" dt="2019-10-07T15:04:56.842" v="492"/>
          <pc:sldLayoutMkLst>
            <pc:docMk/>
            <pc:sldMasterMk cId="3709981086" sldId="2147483660"/>
            <pc:sldLayoutMk cId="1412289970" sldId="2147483669"/>
          </pc:sldLayoutMkLst>
        </pc:sldLayoutChg>
        <pc:sldLayoutChg chg="setBg">
          <pc:chgData name="Gareth Cort" userId="70a7ccca9534fe0d" providerId="LiveId" clId="{5C90A7CA-3BE1-47F3-8D1F-865EC409A430}" dt="2019-10-07T15:04:56.842" v="492"/>
          <pc:sldLayoutMkLst>
            <pc:docMk/>
            <pc:sldMasterMk cId="3709981086" sldId="2147483660"/>
            <pc:sldLayoutMk cId="970977485" sldId="2147483670"/>
          </pc:sldLayoutMkLst>
        </pc:sldLayoutChg>
        <pc:sldLayoutChg chg="setBg">
          <pc:chgData name="Gareth Cort" userId="70a7ccca9534fe0d" providerId="LiveId" clId="{5C90A7CA-3BE1-47F3-8D1F-865EC409A430}" dt="2019-10-07T15:04:56.842" v="492"/>
          <pc:sldLayoutMkLst>
            <pc:docMk/>
            <pc:sldMasterMk cId="3709981086" sldId="2147483660"/>
            <pc:sldLayoutMk cId="2386000296" sldId="2147483671"/>
          </pc:sldLayoutMkLst>
        </pc:sldLayoutChg>
      </pc:sldMasterChg>
    </pc:docChg>
  </pc:docChgLst>
  <pc:docChgLst>
    <pc:chgData name="Gareth Cort" userId="70a7ccca9534fe0d" providerId="LiveId" clId="{4A354069-5562-4325-94D7-5F4F9D519AE9}"/>
    <pc:docChg chg="modSld">
      <pc:chgData name="Gareth Cort" userId="70a7ccca9534fe0d" providerId="LiveId" clId="{4A354069-5562-4325-94D7-5F4F9D519AE9}" dt="2019-09-11T21:43:24.182" v="16" actId="20577"/>
      <pc:docMkLst>
        <pc:docMk/>
      </pc:docMkLst>
      <pc:sldChg chg="addSp modSp">
        <pc:chgData name="Gareth Cort" userId="70a7ccca9534fe0d" providerId="LiveId" clId="{4A354069-5562-4325-94D7-5F4F9D519AE9}" dt="2019-09-11T21:43:24.182" v="16" actId="20577"/>
        <pc:sldMkLst>
          <pc:docMk/>
          <pc:sldMk cId="937032751" sldId="261"/>
        </pc:sldMkLst>
        <pc:spChg chg="add mod">
          <ac:chgData name="Gareth Cort" userId="70a7ccca9534fe0d" providerId="LiveId" clId="{4A354069-5562-4325-94D7-5F4F9D519AE9}" dt="2019-09-11T21:43:24.182" v="16" actId="20577"/>
          <ac:spMkLst>
            <pc:docMk/>
            <pc:sldMk cId="937032751" sldId="261"/>
            <ac:spMk id="28" creationId="{B02D9C30-472B-4DF3-922E-09417BBED2D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BB9E6-7C88-48BE-B221-EC81027360F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70E81-2376-481D-A1DA-B951D48C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296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BB9E6-7C88-48BE-B221-EC81027360F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70E81-2376-481D-A1DA-B951D48C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852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BB9E6-7C88-48BE-B221-EC81027360F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70E81-2376-481D-A1DA-B951D48C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448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BB9E6-7C88-48BE-B221-EC81027360F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70E81-2376-481D-A1DA-B951D48C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435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BB9E6-7C88-48BE-B221-EC81027360F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70E81-2376-481D-A1DA-B951D48C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169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BB9E6-7C88-48BE-B221-EC81027360F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70E81-2376-481D-A1DA-B951D48C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191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BB9E6-7C88-48BE-B221-EC81027360F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70E81-2376-481D-A1DA-B951D48C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660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BB9E6-7C88-48BE-B221-EC81027360F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70E81-2376-481D-A1DA-B951D48C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359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BB9E6-7C88-48BE-B221-EC81027360F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70E81-2376-481D-A1DA-B951D48C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289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BB9E6-7C88-48BE-B221-EC81027360F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70E81-2376-481D-A1DA-B951D48C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0977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BB9E6-7C88-48BE-B221-EC81027360F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70E81-2376-481D-A1DA-B951D48C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000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2BB9E6-7C88-48BE-B221-EC81027360F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F70E81-2376-481D-A1DA-B951D48C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981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jp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4.png"/><Relationship Id="rId2" Type="http://schemas.openxmlformats.org/officeDocument/2006/relationships/image" Target="../media/image5.png"/><Relationship Id="rId16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jp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4.png"/><Relationship Id="rId2" Type="http://schemas.openxmlformats.org/officeDocument/2006/relationships/image" Target="../media/image5.png"/><Relationship Id="rId16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B4FE5615-DF31-477B-B580-6D44975712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338" y="825279"/>
            <a:ext cx="8218923" cy="331166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9DE0712-CA70-4284-BB7E-2AEEE9FB8FE1}"/>
              </a:ext>
            </a:extLst>
          </p:cNvPr>
          <p:cNvSpPr txBox="1"/>
          <p:nvPr/>
        </p:nvSpPr>
        <p:spPr>
          <a:xfrm>
            <a:off x="5733568" y="5562834"/>
            <a:ext cx="53473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9FE3"/>
                </a:solidFill>
                <a:latin typeface="NettoOT-Bold" panose="02010804010101010104" pitchFamily="50" charset="0"/>
              </a:rPr>
              <a:t>Exploring identity online</a:t>
            </a:r>
          </a:p>
        </p:txBody>
      </p: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6198E67B-55D1-4A81-AF7B-C959AA340C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951" y="4944064"/>
            <a:ext cx="3443624" cy="176070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2918448-E32E-4B95-8DAE-D2ED0EE70244}"/>
              </a:ext>
            </a:extLst>
          </p:cNvPr>
          <p:cNvSpPr txBox="1"/>
          <p:nvPr/>
        </p:nvSpPr>
        <p:spPr>
          <a:xfrm>
            <a:off x="2861083" y="7511883"/>
            <a:ext cx="70794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991E"/>
                </a:solidFill>
                <a:latin typeface="NettoOT-Bold" panose="02010804010101010104" pitchFamily="50" charset="0"/>
              </a:rPr>
              <a:t>5-7 years Resource presentation</a:t>
            </a:r>
          </a:p>
        </p:txBody>
      </p:sp>
    </p:spTree>
    <p:extLst>
      <p:ext uri="{BB962C8B-B14F-4D97-AF65-F5344CB8AC3E}">
        <p14:creationId xmlns:p14="http://schemas.microsoft.com/office/powerpoint/2010/main" val="11541036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B2780E60-C0F4-4A90-A10C-583E8686FDEC}"/>
              </a:ext>
            </a:extLst>
          </p:cNvPr>
          <p:cNvGrpSpPr/>
          <p:nvPr/>
        </p:nvGrpSpPr>
        <p:grpSpPr>
          <a:xfrm>
            <a:off x="498348" y="974891"/>
            <a:ext cx="11804904" cy="6483096"/>
            <a:chOff x="498348" y="974891"/>
            <a:chExt cx="11804904" cy="6483096"/>
          </a:xfrm>
        </p:grpSpPr>
        <p:sp>
          <p:nvSpPr>
            <p:cNvPr id="5" name="Rounded Rectangle 4"/>
            <p:cNvSpPr/>
            <p:nvPr/>
          </p:nvSpPr>
          <p:spPr>
            <a:xfrm>
              <a:off x="498348" y="974891"/>
              <a:ext cx="11804904" cy="6483096"/>
            </a:xfrm>
            <a:prstGeom prst="round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193292" y="1605827"/>
              <a:ext cx="10213848" cy="522122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Donut 6"/>
            <p:cNvSpPr/>
            <p:nvPr/>
          </p:nvSpPr>
          <p:spPr>
            <a:xfrm>
              <a:off x="11516868" y="3868967"/>
              <a:ext cx="676656" cy="694944"/>
            </a:xfrm>
            <a:prstGeom prst="donu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BC3F35A6-5350-476B-9C1A-0B0956086198}"/>
                </a:ext>
              </a:extLst>
            </p:cNvPr>
            <p:cNvGrpSpPr/>
            <p:nvPr/>
          </p:nvGrpSpPr>
          <p:grpSpPr>
            <a:xfrm>
              <a:off x="5538978" y="4961583"/>
              <a:ext cx="1522476" cy="1574219"/>
              <a:chOff x="5450881" y="5055368"/>
              <a:chExt cx="1522476" cy="1574219"/>
            </a:xfrm>
          </p:grpSpPr>
          <p:sp>
            <p:nvSpPr>
              <p:cNvPr id="16" name="Rectangle 15"/>
              <p:cNvSpPr/>
              <p:nvPr/>
            </p:nvSpPr>
            <p:spPr>
              <a:xfrm>
                <a:off x="5450881" y="5055368"/>
                <a:ext cx="1522476" cy="1574219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5585585" y="5380811"/>
                <a:ext cx="1253069" cy="10697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>
                    <a:latin typeface="NettoOT-Bold" panose="02010804010101010104" pitchFamily="50" charset="0"/>
                  </a:rPr>
                  <a:t>YOUR PHOTO HERE</a:t>
                </a:r>
              </a:p>
            </p:txBody>
          </p:sp>
        </p:grp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1F46491-9407-4B12-887B-95D2E987317C}"/>
                </a:ext>
              </a:extLst>
            </p:cNvPr>
            <p:cNvSpPr/>
            <p:nvPr/>
          </p:nvSpPr>
          <p:spPr>
            <a:xfrm>
              <a:off x="9614883" y="1938358"/>
              <a:ext cx="1522476" cy="1574219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A3B0E51-09F9-4899-8A8B-41F5BEEEDB0F}"/>
                </a:ext>
              </a:extLst>
            </p:cNvPr>
            <p:cNvSpPr txBox="1"/>
            <p:nvPr/>
          </p:nvSpPr>
          <p:spPr>
            <a:xfrm>
              <a:off x="9648725" y="1569025"/>
              <a:ext cx="1454793" cy="7439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NettoOT-Bold" panose="02010804010101010104" pitchFamily="50" charset="0"/>
                </a:rPr>
                <a:t>MY PROFILE</a:t>
              </a:r>
            </a:p>
          </p:txBody>
        </p:sp>
      </p:grpSp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1EDE5578-818D-4137-8941-734F9FE05D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4453" y="7585507"/>
            <a:ext cx="7172694" cy="1231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2916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>
            <a:extLst>
              <a:ext uri="{FF2B5EF4-FFF2-40B4-BE49-F238E27FC236}">
                <a16:creationId xmlns:a16="http://schemas.microsoft.com/office/drawing/2014/main" id="{7FB23FE7-D4EE-4C63-9CB3-95BCCC716376}"/>
              </a:ext>
            </a:extLst>
          </p:cNvPr>
          <p:cNvGrpSpPr/>
          <p:nvPr/>
        </p:nvGrpSpPr>
        <p:grpSpPr>
          <a:xfrm>
            <a:off x="498348" y="974891"/>
            <a:ext cx="11804904" cy="6483096"/>
            <a:chOff x="498348" y="974891"/>
            <a:chExt cx="11804904" cy="6483096"/>
          </a:xfrm>
        </p:grpSpPr>
        <p:sp>
          <p:nvSpPr>
            <p:cNvPr id="34" name="Rounded Rectangle 4">
              <a:extLst>
                <a:ext uri="{FF2B5EF4-FFF2-40B4-BE49-F238E27FC236}">
                  <a16:creationId xmlns:a16="http://schemas.microsoft.com/office/drawing/2014/main" id="{6B7BB750-B597-40A1-A478-EA419A8117EE}"/>
                </a:ext>
              </a:extLst>
            </p:cNvPr>
            <p:cNvSpPr/>
            <p:nvPr/>
          </p:nvSpPr>
          <p:spPr>
            <a:xfrm>
              <a:off x="498348" y="974891"/>
              <a:ext cx="11804904" cy="6483096"/>
            </a:xfrm>
            <a:prstGeom prst="round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9CFB27EA-0DFE-4A2C-B7F4-74C67F57EFBE}"/>
                </a:ext>
              </a:extLst>
            </p:cNvPr>
            <p:cNvSpPr/>
            <p:nvPr/>
          </p:nvSpPr>
          <p:spPr>
            <a:xfrm>
              <a:off x="1193292" y="1605827"/>
              <a:ext cx="10213848" cy="522122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Donut 6">
              <a:extLst>
                <a:ext uri="{FF2B5EF4-FFF2-40B4-BE49-F238E27FC236}">
                  <a16:creationId xmlns:a16="http://schemas.microsoft.com/office/drawing/2014/main" id="{C4BDAD42-3E10-41D2-96E3-59BF0A63D48F}"/>
                </a:ext>
              </a:extLst>
            </p:cNvPr>
            <p:cNvSpPr/>
            <p:nvPr/>
          </p:nvSpPr>
          <p:spPr>
            <a:xfrm>
              <a:off x="11516868" y="3868967"/>
              <a:ext cx="676656" cy="694944"/>
            </a:xfrm>
            <a:prstGeom prst="donu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428D5648-C98B-4A65-B763-685440B99749}"/>
                </a:ext>
              </a:extLst>
            </p:cNvPr>
            <p:cNvGrpSpPr/>
            <p:nvPr/>
          </p:nvGrpSpPr>
          <p:grpSpPr>
            <a:xfrm>
              <a:off x="5538978" y="4961583"/>
              <a:ext cx="1522476" cy="1574219"/>
              <a:chOff x="5450881" y="5055368"/>
              <a:chExt cx="1522476" cy="1574219"/>
            </a:xfrm>
          </p:grpSpPr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48A0BD3F-9DCE-4CAF-86CE-6479740F5C4B}"/>
                  </a:ext>
                </a:extLst>
              </p:cNvPr>
              <p:cNvSpPr/>
              <p:nvPr/>
            </p:nvSpPr>
            <p:spPr>
              <a:xfrm>
                <a:off x="5450881" y="5055368"/>
                <a:ext cx="1522476" cy="1574219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15C3E17D-E701-428A-85FA-8F3BB12AF38F}"/>
                  </a:ext>
                </a:extLst>
              </p:cNvPr>
              <p:cNvSpPr txBox="1"/>
              <p:nvPr/>
            </p:nvSpPr>
            <p:spPr>
              <a:xfrm>
                <a:off x="5585585" y="5380811"/>
                <a:ext cx="1253069" cy="10697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>
                    <a:latin typeface="NettoOT-Bold" panose="02010804010101010104" pitchFamily="50" charset="0"/>
                  </a:rPr>
                  <a:t>YOUR PHOTO HERE</a:t>
                </a:r>
              </a:p>
            </p:txBody>
          </p:sp>
        </p:grp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FDF6340D-591E-4062-B7C6-AA221DF20C14}"/>
                </a:ext>
              </a:extLst>
            </p:cNvPr>
            <p:cNvSpPr/>
            <p:nvPr/>
          </p:nvSpPr>
          <p:spPr>
            <a:xfrm>
              <a:off x="9614883" y="1938358"/>
              <a:ext cx="1522476" cy="1574219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2E7BEBBA-525D-4BF8-8E8E-F19FEAA177FE}"/>
                </a:ext>
              </a:extLst>
            </p:cNvPr>
            <p:cNvSpPr txBox="1"/>
            <p:nvPr/>
          </p:nvSpPr>
          <p:spPr>
            <a:xfrm>
              <a:off x="9648725" y="1569025"/>
              <a:ext cx="1454793" cy="7439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NettoOT-Bold" panose="02010804010101010104" pitchFamily="50" charset="0"/>
                </a:rPr>
                <a:t>MY PROFILE</a:t>
              </a: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475" y="3581166"/>
            <a:ext cx="1460833" cy="14608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392" y="5170455"/>
            <a:ext cx="2281486" cy="15196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257" y="1951406"/>
            <a:ext cx="1748442" cy="99199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763" y="4268816"/>
            <a:ext cx="2325017" cy="232501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835" y="3636476"/>
            <a:ext cx="1856232" cy="104413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686" y="1352360"/>
            <a:ext cx="2724912" cy="272491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1525" y="3483984"/>
            <a:ext cx="2017776" cy="201777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431" y="1610667"/>
            <a:ext cx="2237232" cy="2237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140" y="4829864"/>
            <a:ext cx="2081784" cy="208178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8426" y="5248276"/>
            <a:ext cx="1363977" cy="136397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275" y="5048062"/>
            <a:ext cx="1200617" cy="120061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176" y="1650149"/>
            <a:ext cx="1867195" cy="186719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852" y="2908929"/>
            <a:ext cx="1498865" cy="14988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882" y="1586437"/>
            <a:ext cx="1708895" cy="17088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91"/>
          <a:stretch/>
        </p:blipFill>
        <p:spPr>
          <a:xfrm>
            <a:off x="3633977" y="3447878"/>
            <a:ext cx="1696148" cy="1177512"/>
          </a:xfrm>
          <a:prstGeom prst="rect">
            <a:avLst/>
          </a:prstGeom>
        </p:spPr>
      </p:pic>
      <p:pic>
        <p:nvPicPr>
          <p:cNvPr id="42" name="Picture 41" descr="A close up of a logo&#10;&#10;Description automatically generated">
            <a:extLst>
              <a:ext uri="{FF2B5EF4-FFF2-40B4-BE49-F238E27FC236}">
                <a16:creationId xmlns:a16="http://schemas.microsoft.com/office/drawing/2014/main" id="{51BC1622-62CC-4C42-9B1B-B77C870CE505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4453" y="7585507"/>
            <a:ext cx="7172694" cy="1231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9014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E2BCBF89-43F9-426A-8BD8-D55E86A63AAE}"/>
              </a:ext>
            </a:extLst>
          </p:cNvPr>
          <p:cNvGrpSpPr/>
          <p:nvPr/>
        </p:nvGrpSpPr>
        <p:grpSpPr>
          <a:xfrm>
            <a:off x="498348" y="974891"/>
            <a:ext cx="11804904" cy="6483096"/>
            <a:chOff x="498348" y="974891"/>
            <a:chExt cx="11804904" cy="6483096"/>
          </a:xfrm>
        </p:grpSpPr>
        <p:sp>
          <p:nvSpPr>
            <p:cNvPr id="72" name="Rounded Rectangle 4">
              <a:extLst>
                <a:ext uri="{FF2B5EF4-FFF2-40B4-BE49-F238E27FC236}">
                  <a16:creationId xmlns:a16="http://schemas.microsoft.com/office/drawing/2014/main" id="{6219B70F-81E8-4740-ACFE-97AC766B171F}"/>
                </a:ext>
              </a:extLst>
            </p:cNvPr>
            <p:cNvSpPr/>
            <p:nvPr/>
          </p:nvSpPr>
          <p:spPr>
            <a:xfrm>
              <a:off x="498348" y="974891"/>
              <a:ext cx="11804904" cy="6483096"/>
            </a:xfrm>
            <a:prstGeom prst="round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3150D5AF-F8D8-439F-A3E2-F4423716FCB8}"/>
                </a:ext>
              </a:extLst>
            </p:cNvPr>
            <p:cNvSpPr/>
            <p:nvPr/>
          </p:nvSpPr>
          <p:spPr>
            <a:xfrm>
              <a:off x="1193292" y="1605827"/>
              <a:ext cx="10213848" cy="522122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Donut 6">
              <a:extLst>
                <a:ext uri="{FF2B5EF4-FFF2-40B4-BE49-F238E27FC236}">
                  <a16:creationId xmlns:a16="http://schemas.microsoft.com/office/drawing/2014/main" id="{648E556C-94B2-4E21-8B45-753C226AF289}"/>
                </a:ext>
              </a:extLst>
            </p:cNvPr>
            <p:cNvSpPr/>
            <p:nvPr/>
          </p:nvSpPr>
          <p:spPr>
            <a:xfrm>
              <a:off x="11516868" y="3868967"/>
              <a:ext cx="676656" cy="694944"/>
            </a:xfrm>
            <a:prstGeom prst="donu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id="{62B5F578-CAB8-4FD3-B96F-D2728314A3F8}"/>
                </a:ext>
              </a:extLst>
            </p:cNvPr>
            <p:cNvGrpSpPr/>
            <p:nvPr/>
          </p:nvGrpSpPr>
          <p:grpSpPr>
            <a:xfrm>
              <a:off x="5538978" y="4961583"/>
              <a:ext cx="1522476" cy="1574219"/>
              <a:chOff x="5450881" y="5055368"/>
              <a:chExt cx="1522476" cy="1574219"/>
            </a:xfrm>
          </p:grpSpPr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B78757E7-F18D-4CF9-9BBF-204E18B3E417}"/>
                  </a:ext>
                </a:extLst>
              </p:cNvPr>
              <p:cNvSpPr/>
              <p:nvPr/>
            </p:nvSpPr>
            <p:spPr>
              <a:xfrm>
                <a:off x="5450881" y="5055368"/>
                <a:ext cx="1522476" cy="1574219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5A75B0A0-14CD-418F-A563-8358914C204D}"/>
                  </a:ext>
                </a:extLst>
              </p:cNvPr>
              <p:cNvSpPr txBox="1"/>
              <p:nvPr/>
            </p:nvSpPr>
            <p:spPr>
              <a:xfrm>
                <a:off x="5585585" y="5380811"/>
                <a:ext cx="1253069" cy="10697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>
                    <a:latin typeface="NettoOT-Bold" panose="02010804010101010104" pitchFamily="50" charset="0"/>
                  </a:rPr>
                  <a:t>YOUR PHOTO HERE</a:t>
                </a:r>
              </a:p>
            </p:txBody>
          </p:sp>
        </p:grp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7B5EC7FA-8A8D-432C-86C7-845F88E07149}"/>
                </a:ext>
              </a:extLst>
            </p:cNvPr>
            <p:cNvSpPr/>
            <p:nvPr/>
          </p:nvSpPr>
          <p:spPr>
            <a:xfrm>
              <a:off x="9614883" y="1938358"/>
              <a:ext cx="1522476" cy="1574219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5079EA4C-258B-4AEC-B650-4D12BEDA6166}"/>
                </a:ext>
              </a:extLst>
            </p:cNvPr>
            <p:cNvSpPr txBox="1"/>
            <p:nvPr/>
          </p:nvSpPr>
          <p:spPr>
            <a:xfrm>
              <a:off x="9648725" y="1569025"/>
              <a:ext cx="1454793" cy="7439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NettoOT-Bold" panose="02010804010101010104" pitchFamily="50" charset="0"/>
                </a:rPr>
                <a:t>MY PROFILE</a:t>
              </a:r>
            </a:p>
          </p:txBody>
        </p:sp>
      </p:grpSp>
      <p:pic>
        <p:nvPicPr>
          <p:cNvPr id="80" name="Picture 79">
            <a:extLst>
              <a:ext uri="{FF2B5EF4-FFF2-40B4-BE49-F238E27FC236}">
                <a16:creationId xmlns:a16="http://schemas.microsoft.com/office/drawing/2014/main" id="{2BC09238-8C85-41AB-B745-19355F2D11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475" y="3581166"/>
            <a:ext cx="1460833" cy="1460833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DF26E82B-AF90-4B3A-BCFC-1D2D103FB3A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392" y="5170455"/>
            <a:ext cx="2281486" cy="1519618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0D7EFE63-785C-4C27-B3A9-FD4A5A40A80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257" y="1951406"/>
            <a:ext cx="1748442" cy="991998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7724E88F-9A14-4B7F-B9D7-CF5E22E5E6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763" y="4268816"/>
            <a:ext cx="2325017" cy="2325017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70A6A8DF-9F5B-42EA-9193-B86C9F695B5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835" y="3636476"/>
            <a:ext cx="1856232" cy="1044131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26A234F8-915A-487B-B553-4A9821A7EF1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686" y="1352360"/>
            <a:ext cx="2724912" cy="2724912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DCECEDDD-53E7-4833-8250-28E4F03780A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1525" y="3483984"/>
            <a:ext cx="2017776" cy="2017776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9738EFAD-E72D-4429-9CF1-C981350F6D5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431" y="1610667"/>
            <a:ext cx="2237232" cy="2237232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1CBB8296-96E9-47C5-B691-DA9DF41EF1C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140" y="4829864"/>
            <a:ext cx="2081784" cy="2081784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99C4669B-758F-4DAD-8C55-9519AD2C590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8426" y="5248276"/>
            <a:ext cx="1363977" cy="1363977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BCC99FAD-CC2F-4C88-8421-7BC16FDE6F0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275" y="5048062"/>
            <a:ext cx="1200617" cy="1200617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1A2B9014-094F-4E86-8909-13E45F0ABA1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176" y="1650149"/>
            <a:ext cx="1867195" cy="1867195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5AFB49D2-FA3C-4994-80BB-8F3163C115C1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852" y="2908929"/>
            <a:ext cx="1498865" cy="1498865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0528D8EC-44D2-448D-A29A-3CE02A042F29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882" y="1586437"/>
            <a:ext cx="1708895" cy="1708895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A861028B-481A-4374-92D5-41EE9F50095A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91"/>
          <a:stretch/>
        </p:blipFill>
        <p:spPr>
          <a:xfrm>
            <a:off x="3633977" y="3447878"/>
            <a:ext cx="1696148" cy="1177512"/>
          </a:xfrm>
          <a:prstGeom prst="rect">
            <a:avLst/>
          </a:prstGeom>
        </p:spPr>
      </p:pic>
      <p:pic>
        <p:nvPicPr>
          <p:cNvPr id="95" name="Picture 94" descr="A close up of a logo&#10;&#10;Description automatically generated">
            <a:extLst>
              <a:ext uri="{FF2B5EF4-FFF2-40B4-BE49-F238E27FC236}">
                <a16:creationId xmlns:a16="http://schemas.microsoft.com/office/drawing/2014/main" id="{B5B6DC1F-A52A-4133-BD3C-36692493DD4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4453" y="7585507"/>
            <a:ext cx="7172694" cy="1231963"/>
          </a:xfrm>
          <a:prstGeom prst="rect">
            <a:avLst/>
          </a:prstGeom>
        </p:spPr>
      </p:pic>
      <p:sp>
        <p:nvSpPr>
          <p:cNvPr id="31" name="Oval 30"/>
          <p:cNvSpPr/>
          <p:nvPr/>
        </p:nvSpPr>
        <p:spPr>
          <a:xfrm>
            <a:off x="6134616" y="1852148"/>
            <a:ext cx="331200" cy="33266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0D0D25D6-0330-4558-B2A0-3EA7126E527A}"/>
              </a:ext>
            </a:extLst>
          </p:cNvPr>
          <p:cNvSpPr/>
          <p:nvPr/>
        </p:nvSpPr>
        <p:spPr>
          <a:xfrm>
            <a:off x="7564831" y="2103710"/>
            <a:ext cx="331200" cy="33266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07BFC03-A121-4D8C-A507-B48C1008D4C3}"/>
              </a:ext>
            </a:extLst>
          </p:cNvPr>
          <p:cNvSpPr/>
          <p:nvPr/>
        </p:nvSpPr>
        <p:spPr>
          <a:xfrm>
            <a:off x="3900995" y="2251085"/>
            <a:ext cx="331200" cy="33266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1A9CE4A9-0006-470C-AAAC-A3B9CCEC87E0}"/>
              </a:ext>
            </a:extLst>
          </p:cNvPr>
          <p:cNvSpPr/>
          <p:nvPr/>
        </p:nvSpPr>
        <p:spPr>
          <a:xfrm>
            <a:off x="1264977" y="2018478"/>
            <a:ext cx="331200" cy="33266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2B072EF7-DBDE-4B25-BD12-807B2D767733}"/>
              </a:ext>
            </a:extLst>
          </p:cNvPr>
          <p:cNvSpPr/>
          <p:nvPr/>
        </p:nvSpPr>
        <p:spPr>
          <a:xfrm>
            <a:off x="1293913" y="4052354"/>
            <a:ext cx="331200" cy="33266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DDF971A-0581-43ED-8C5B-C4DE33629EC8}"/>
              </a:ext>
            </a:extLst>
          </p:cNvPr>
          <p:cNvSpPr/>
          <p:nvPr/>
        </p:nvSpPr>
        <p:spPr>
          <a:xfrm>
            <a:off x="4651418" y="4837794"/>
            <a:ext cx="331200" cy="33266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792D8FB2-EB8E-4311-A61F-EE38C393E811}"/>
              </a:ext>
            </a:extLst>
          </p:cNvPr>
          <p:cNvSpPr/>
          <p:nvPr/>
        </p:nvSpPr>
        <p:spPr>
          <a:xfrm>
            <a:off x="8423130" y="3945957"/>
            <a:ext cx="331200" cy="33266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A64F1BE8-A5AC-4ED0-82C0-8263F2B8B1FE}"/>
              </a:ext>
            </a:extLst>
          </p:cNvPr>
          <p:cNvSpPr/>
          <p:nvPr/>
        </p:nvSpPr>
        <p:spPr>
          <a:xfrm>
            <a:off x="10463046" y="3940403"/>
            <a:ext cx="331200" cy="33266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479B5AE8-B585-42AF-805F-35D63A4F9233}"/>
              </a:ext>
            </a:extLst>
          </p:cNvPr>
          <p:cNvSpPr/>
          <p:nvPr/>
        </p:nvSpPr>
        <p:spPr>
          <a:xfrm>
            <a:off x="10951324" y="1824723"/>
            <a:ext cx="331200" cy="33266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8C82B8B5-2DC1-4D05-9428-2C547ED78805}"/>
              </a:ext>
            </a:extLst>
          </p:cNvPr>
          <p:cNvSpPr/>
          <p:nvPr/>
        </p:nvSpPr>
        <p:spPr>
          <a:xfrm>
            <a:off x="9062768" y="1938358"/>
            <a:ext cx="331200" cy="332661"/>
          </a:xfrm>
          <a:prstGeom prst="ellips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7660D034-91F0-4BA4-B401-275152A49947}"/>
              </a:ext>
            </a:extLst>
          </p:cNvPr>
          <p:cNvSpPr/>
          <p:nvPr/>
        </p:nvSpPr>
        <p:spPr>
          <a:xfrm>
            <a:off x="6494792" y="3702636"/>
            <a:ext cx="331200" cy="332661"/>
          </a:xfrm>
          <a:prstGeom prst="ellips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3BA979EB-E242-4497-89EF-8DB6832184C4}"/>
              </a:ext>
            </a:extLst>
          </p:cNvPr>
          <p:cNvSpPr/>
          <p:nvPr/>
        </p:nvSpPr>
        <p:spPr>
          <a:xfrm>
            <a:off x="5082336" y="3917303"/>
            <a:ext cx="331200" cy="332661"/>
          </a:xfrm>
          <a:prstGeom prst="ellips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4D565C4-2F6E-4ADF-ACDC-ECBB3A0E9B86}"/>
              </a:ext>
            </a:extLst>
          </p:cNvPr>
          <p:cNvSpPr/>
          <p:nvPr/>
        </p:nvSpPr>
        <p:spPr>
          <a:xfrm>
            <a:off x="2677342" y="5159650"/>
            <a:ext cx="331200" cy="332661"/>
          </a:xfrm>
          <a:prstGeom prst="ellips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4EC36CE5-CF4A-43D3-9405-D9F9749B4B5D}"/>
              </a:ext>
            </a:extLst>
          </p:cNvPr>
          <p:cNvSpPr/>
          <p:nvPr/>
        </p:nvSpPr>
        <p:spPr>
          <a:xfrm>
            <a:off x="8536612" y="5024805"/>
            <a:ext cx="331200" cy="332661"/>
          </a:xfrm>
          <a:prstGeom prst="ellips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634C00C5-8094-4487-8FEF-D87E0502C4FA}"/>
              </a:ext>
            </a:extLst>
          </p:cNvPr>
          <p:cNvSpPr/>
          <p:nvPr/>
        </p:nvSpPr>
        <p:spPr>
          <a:xfrm>
            <a:off x="10463046" y="5372231"/>
            <a:ext cx="331200" cy="332661"/>
          </a:xfrm>
          <a:prstGeom prst="ellips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0844BAA0-D3CD-403F-91B1-443348C7F749}"/>
              </a:ext>
            </a:extLst>
          </p:cNvPr>
          <p:cNvSpPr/>
          <p:nvPr/>
        </p:nvSpPr>
        <p:spPr>
          <a:xfrm>
            <a:off x="6877547" y="4848588"/>
            <a:ext cx="331200" cy="332661"/>
          </a:xfrm>
          <a:prstGeom prst="ellips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18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478536" y="1572768"/>
            <a:ext cx="11804904" cy="6483096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173480" y="2203704"/>
            <a:ext cx="10213848" cy="5221224"/>
          </a:xfrm>
          <a:prstGeom prst="rect">
            <a:avLst/>
          </a:prstGeom>
          <a:solidFill>
            <a:srgbClr val="FFFF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Donut 6"/>
          <p:cNvSpPr/>
          <p:nvPr/>
        </p:nvSpPr>
        <p:spPr>
          <a:xfrm>
            <a:off x="11497056" y="4466844"/>
            <a:ext cx="676656" cy="694944"/>
          </a:xfrm>
          <a:prstGeom prst="donu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801" y="2478901"/>
            <a:ext cx="1959163" cy="1873644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1471077" y="2570342"/>
            <a:ext cx="1940401" cy="1896503"/>
          </a:xfrm>
          <a:prstGeom prst="ellipse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471077" y="4724193"/>
            <a:ext cx="1940400" cy="1477328"/>
          </a:xfrm>
          <a:prstGeom prst="rect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746D027-B21C-40DD-8E38-221EFC44F6D0}"/>
              </a:ext>
            </a:extLst>
          </p:cNvPr>
          <p:cNvSpPr/>
          <p:nvPr/>
        </p:nvSpPr>
        <p:spPr>
          <a:xfrm>
            <a:off x="3854323" y="3765257"/>
            <a:ext cx="2408498" cy="2433039"/>
          </a:xfrm>
          <a:prstGeom prst="rect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1471077" y="4743660"/>
            <a:ext cx="1945693" cy="418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NettoOT-Bold" panose="02010804010101010104" pitchFamily="50" charset="0"/>
              </a:rPr>
              <a:t>USERNAME:</a:t>
            </a:r>
          </a:p>
        </p:txBody>
      </p:sp>
      <p:sp>
        <p:nvSpPr>
          <p:cNvPr id="12" name="Heart 11"/>
          <p:cNvSpPr/>
          <p:nvPr/>
        </p:nvSpPr>
        <p:spPr>
          <a:xfrm>
            <a:off x="4577882" y="2625629"/>
            <a:ext cx="956101" cy="869467"/>
          </a:xfrm>
          <a:prstGeom prst="heart">
            <a:avLst/>
          </a:prstGeom>
          <a:solidFill>
            <a:srgbClr val="FF99CC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862561" y="3835319"/>
            <a:ext cx="2400259" cy="418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NettoOT-Bold" panose="02010804010101010104" pitchFamily="50" charset="0"/>
              </a:rPr>
              <a:t>LIKES:</a:t>
            </a:r>
            <a:endParaRPr lang="en-GB" dirty="0"/>
          </a:p>
        </p:txBody>
      </p:sp>
      <p:sp>
        <p:nvSpPr>
          <p:cNvPr id="13" name="&quot;No&quot; Symbol 12"/>
          <p:cNvSpPr/>
          <p:nvPr/>
        </p:nvSpPr>
        <p:spPr>
          <a:xfrm>
            <a:off x="7097495" y="2590855"/>
            <a:ext cx="967246" cy="980042"/>
          </a:xfrm>
          <a:prstGeom prst="noSmoking">
            <a:avLst/>
          </a:prstGeom>
          <a:solidFill>
            <a:srgbClr val="FF99CC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192181" y="4724192"/>
            <a:ext cx="1940400" cy="1477328"/>
          </a:xfrm>
          <a:prstGeom prst="rect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9192183" y="4792457"/>
            <a:ext cx="19403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NettoOT-Bold" panose="02010804010101010104" pitchFamily="50" charset="0"/>
              </a:rPr>
              <a:t>FAVOURITE EMOJI: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173480" y="6392656"/>
            <a:ext cx="10213848" cy="103227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6483" y="6432333"/>
            <a:ext cx="958405" cy="95840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3918142" y="6262183"/>
            <a:ext cx="1281439" cy="128143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108" y="6410867"/>
            <a:ext cx="1005669" cy="100566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4742" y="6301847"/>
            <a:ext cx="1269653" cy="126965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0372" y="6396633"/>
            <a:ext cx="1012539" cy="101253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401" y="6381737"/>
            <a:ext cx="1009001" cy="100900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4850" y="6381737"/>
            <a:ext cx="1074335" cy="1074335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E5811232-45D0-476F-AE6D-FDAA228E5C09}"/>
              </a:ext>
            </a:extLst>
          </p:cNvPr>
          <p:cNvSpPr/>
          <p:nvPr/>
        </p:nvSpPr>
        <p:spPr>
          <a:xfrm>
            <a:off x="6409528" y="3765257"/>
            <a:ext cx="2408498" cy="2433039"/>
          </a:xfrm>
          <a:prstGeom prst="rect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02D9C30-472B-4DF3-922E-09417BBED2D1}"/>
              </a:ext>
            </a:extLst>
          </p:cNvPr>
          <p:cNvSpPr txBox="1"/>
          <p:nvPr/>
        </p:nvSpPr>
        <p:spPr>
          <a:xfrm>
            <a:off x="9172049" y="4312956"/>
            <a:ext cx="19605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NettoOT-Bold" panose="02010804010101010104" pitchFamily="50" charset="0"/>
              </a:rPr>
              <a:t>FAMILY FARMYARD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96328B3-E96A-43B7-A575-47D475918CAF}"/>
              </a:ext>
            </a:extLst>
          </p:cNvPr>
          <p:cNvSpPr txBox="1"/>
          <p:nvPr/>
        </p:nvSpPr>
        <p:spPr>
          <a:xfrm>
            <a:off x="6380989" y="3833727"/>
            <a:ext cx="2400259" cy="418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NettoOT-Bold" panose="02010804010101010104" pitchFamily="50" charset="0"/>
              </a:rPr>
              <a:t>DISLIKES: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7032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478536" y="1572768"/>
            <a:ext cx="11804904" cy="6483096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173480" y="2203704"/>
            <a:ext cx="10213848" cy="5221224"/>
          </a:xfrm>
          <a:prstGeom prst="rect">
            <a:avLst/>
          </a:prstGeom>
          <a:solidFill>
            <a:srgbClr val="FFFF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Donut 6"/>
          <p:cNvSpPr/>
          <p:nvPr/>
        </p:nvSpPr>
        <p:spPr>
          <a:xfrm>
            <a:off x="11497056" y="4466844"/>
            <a:ext cx="676656" cy="694944"/>
          </a:xfrm>
          <a:prstGeom prst="donu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801" y="2478901"/>
            <a:ext cx="1959163" cy="1873644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1471077" y="2570342"/>
            <a:ext cx="1940401" cy="1896503"/>
          </a:xfrm>
          <a:prstGeom prst="ellipse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Heart 11"/>
          <p:cNvSpPr/>
          <p:nvPr/>
        </p:nvSpPr>
        <p:spPr>
          <a:xfrm>
            <a:off x="4577882" y="2625629"/>
            <a:ext cx="956101" cy="869467"/>
          </a:xfrm>
          <a:prstGeom prst="heart">
            <a:avLst/>
          </a:prstGeom>
          <a:solidFill>
            <a:srgbClr val="FF99CC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862580" y="3877389"/>
            <a:ext cx="2400259" cy="2698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6375531" y="3871631"/>
            <a:ext cx="2400259" cy="3024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173480" y="6392656"/>
            <a:ext cx="10213848" cy="103227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6483" y="6432333"/>
            <a:ext cx="958405" cy="95840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3918142" y="6262183"/>
            <a:ext cx="1281439" cy="128143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108" y="6410867"/>
            <a:ext cx="1005669" cy="100566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4742" y="6301847"/>
            <a:ext cx="1269653" cy="126965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0372" y="6396633"/>
            <a:ext cx="1012539" cy="101253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401" y="6381737"/>
            <a:ext cx="1009001" cy="1009001"/>
          </a:xfrm>
          <a:prstGeom prst="rect">
            <a:avLst/>
          </a:pr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3F27DD44-2E95-465C-985E-0BF54F791F8E}"/>
              </a:ext>
            </a:extLst>
          </p:cNvPr>
          <p:cNvSpPr/>
          <p:nvPr/>
        </p:nvSpPr>
        <p:spPr>
          <a:xfrm>
            <a:off x="3854323" y="3765257"/>
            <a:ext cx="2408498" cy="2433039"/>
          </a:xfrm>
          <a:prstGeom prst="rect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4850" y="6381737"/>
            <a:ext cx="1074335" cy="1074335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3993178" y="4284625"/>
            <a:ext cx="19659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Bradley Hand ITC" panose="03070402050302030203" pitchFamily="66" charset="0"/>
              </a:rPr>
              <a:t>Games</a:t>
            </a:r>
          </a:p>
          <a:p>
            <a:r>
              <a:rPr lang="en-GB" sz="2000" b="1" dirty="0">
                <a:latin typeface="Bradley Hand ITC" panose="03070402050302030203" pitchFamily="66" charset="0"/>
              </a:rPr>
              <a:t>Grass</a:t>
            </a:r>
          </a:p>
          <a:p>
            <a:r>
              <a:rPr lang="en-GB" sz="2000" b="1" dirty="0">
                <a:latin typeface="Bradley Hand ITC" panose="03070402050302030203" pitchFamily="66" charset="0"/>
              </a:rPr>
              <a:t>Sleep</a:t>
            </a:r>
          </a:p>
          <a:p>
            <a:r>
              <a:rPr lang="en-GB" sz="2000" b="1" dirty="0">
                <a:latin typeface="Bradley Hand ITC" panose="03070402050302030203" pitchFamily="66" charset="0"/>
              </a:rPr>
              <a:t>Cuddles</a:t>
            </a:r>
          </a:p>
          <a:p>
            <a:r>
              <a:rPr lang="en-GB" sz="2000" b="1" dirty="0">
                <a:latin typeface="Bradley Hand ITC" panose="03070402050302030203" pitchFamily="66" charset="0"/>
              </a:rPr>
              <a:t>Sunshine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C6815DB0-2F7D-4382-9C48-771FF3DE40F7}"/>
              </a:ext>
            </a:extLst>
          </p:cNvPr>
          <p:cNvSpPr/>
          <p:nvPr/>
        </p:nvSpPr>
        <p:spPr>
          <a:xfrm>
            <a:off x="6409528" y="3765257"/>
            <a:ext cx="2408498" cy="2433039"/>
          </a:xfrm>
          <a:prstGeom prst="rect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AF868DB-0A9A-47FD-8600-C214775FDB94}"/>
              </a:ext>
            </a:extLst>
          </p:cNvPr>
          <p:cNvSpPr txBox="1"/>
          <p:nvPr/>
        </p:nvSpPr>
        <p:spPr>
          <a:xfrm>
            <a:off x="9192181" y="4724192"/>
            <a:ext cx="1940400" cy="1477328"/>
          </a:xfrm>
          <a:prstGeom prst="rect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6" name="TextBox 35"/>
          <p:cNvSpPr txBox="1"/>
          <p:nvPr/>
        </p:nvSpPr>
        <p:spPr>
          <a:xfrm>
            <a:off x="6560938" y="4325598"/>
            <a:ext cx="19659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Bradley Hand ITC" panose="03070402050302030203" pitchFamily="66" charset="0"/>
              </a:rPr>
              <a:t>Rain</a:t>
            </a:r>
          </a:p>
          <a:p>
            <a:r>
              <a:rPr lang="en-GB" sz="2000" b="1" dirty="0">
                <a:latin typeface="Bradley Hand ITC" panose="03070402050302030203" pitchFamily="66" charset="0"/>
              </a:rPr>
              <a:t>Cheese</a:t>
            </a:r>
          </a:p>
          <a:p>
            <a:r>
              <a:rPr lang="en-GB" sz="2000" b="1" dirty="0">
                <a:latin typeface="Bradley Hand ITC" panose="03070402050302030203" pitchFamily="66" charset="0"/>
              </a:rPr>
              <a:t>The dark</a:t>
            </a:r>
          </a:p>
          <a:p>
            <a:r>
              <a:rPr lang="en-GB" sz="2000" b="1" dirty="0">
                <a:latin typeface="Bradley Hand ITC" panose="03070402050302030203" pitchFamily="66" charset="0"/>
              </a:rPr>
              <a:t>Feeling grumpy</a:t>
            </a:r>
          </a:p>
          <a:p>
            <a:r>
              <a:rPr lang="en-GB" sz="2000" b="1" dirty="0">
                <a:latin typeface="Bradley Hand ITC" panose="03070402050302030203" pitchFamily="66" charset="0"/>
              </a:rPr>
              <a:t>Loud noises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9861" y="5031550"/>
            <a:ext cx="948726" cy="984938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E48734FE-1795-4C0C-B686-3180844FB02A}"/>
              </a:ext>
            </a:extLst>
          </p:cNvPr>
          <p:cNvSpPr txBox="1"/>
          <p:nvPr/>
        </p:nvSpPr>
        <p:spPr>
          <a:xfrm>
            <a:off x="1471077" y="4724193"/>
            <a:ext cx="1940400" cy="1477328"/>
          </a:xfrm>
          <a:prstGeom prst="rect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8" name="TextBox 37"/>
          <p:cNvSpPr txBox="1"/>
          <p:nvPr/>
        </p:nvSpPr>
        <p:spPr>
          <a:xfrm>
            <a:off x="1670565" y="5365124"/>
            <a:ext cx="1463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Bradley Hand ITC" panose="03070402050302030203" pitchFamily="66" charset="0"/>
              </a:rPr>
              <a:t>Cool.cow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210" y="3006325"/>
            <a:ext cx="1246723" cy="993404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096366" y="2191991"/>
            <a:ext cx="2775431" cy="743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NettoOT-Bold" panose="02010804010101010104" pitchFamily="50" charset="0"/>
              </a:rPr>
              <a:t>YOUR CHOSEN CHARACTER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FAA2A7E-931D-49A2-B5CA-B822BB741724}"/>
              </a:ext>
            </a:extLst>
          </p:cNvPr>
          <p:cNvSpPr txBox="1"/>
          <p:nvPr/>
        </p:nvSpPr>
        <p:spPr>
          <a:xfrm>
            <a:off x="3862561" y="3835319"/>
            <a:ext cx="2400259" cy="418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NettoOT-Bold" panose="02010804010101010104" pitchFamily="50" charset="0"/>
              </a:rPr>
              <a:t>LIKES:</a:t>
            </a:r>
            <a:endParaRPr lang="en-GB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356DB55-E640-48DC-B0FD-C9BE620A13E0}"/>
              </a:ext>
            </a:extLst>
          </p:cNvPr>
          <p:cNvSpPr txBox="1"/>
          <p:nvPr/>
        </p:nvSpPr>
        <p:spPr>
          <a:xfrm>
            <a:off x="6380989" y="3833727"/>
            <a:ext cx="2400259" cy="418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NettoOT-Bold" panose="02010804010101010104" pitchFamily="50" charset="0"/>
              </a:rPr>
              <a:t>DISLIKES:</a:t>
            </a:r>
            <a:endParaRPr lang="en-GB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3DD7A9C-05C2-44E6-A06D-AB651FAE413B}"/>
              </a:ext>
            </a:extLst>
          </p:cNvPr>
          <p:cNvSpPr txBox="1"/>
          <p:nvPr/>
        </p:nvSpPr>
        <p:spPr>
          <a:xfrm>
            <a:off x="9192183" y="4792457"/>
            <a:ext cx="19403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NettoOT-Bold" panose="02010804010101010104" pitchFamily="50" charset="0"/>
              </a:rPr>
              <a:t>FAVOURITE EMOJI: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DE31AB4-4FE7-4D54-820F-6CBF7C38610E}"/>
              </a:ext>
            </a:extLst>
          </p:cNvPr>
          <p:cNvSpPr txBox="1"/>
          <p:nvPr/>
        </p:nvSpPr>
        <p:spPr>
          <a:xfrm>
            <a:off x="9172049" y="4312956"/>
            <a:ext cx="19605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NettoOT-Bold" panose="02010804010101010104" pitchFamily="50" charset="0"/>
              </a:rPr>
              <a:t>FAMILY FARMYARD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2D0F1F8-FA19-4568-9C6F-B4411705F6A5}"/>
              </a:ext>
            </a:extLst>
          </p:cNvPr>
          <p:cNvSpPr txBox="1"/>
          <p:nvPr/>
        </p:nvSpPr>
        <p:spPr>
          <a:xfrm>
            <a:off x="1471077" y="4743660"/>
            <a:ext cx="1945693" cy="418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NettoOT-Bold" panose="02010804010101010104" pitchFamily="50" charset="0"/>
              </a:rPr>
              <a:t>USERNAME:</a:t>
            </a:r>
          </a:p>
        </p:txBody>
      </p:sp>
      <p:sp>
        <p:nvSpPr>
          <p:cNvPr id="50" name="&quot;No&quot; Symbol 12">
            <a:extLst>
              <a:ext uri="{FF2B5EF4-FFF2-40B4-BE49-F238E27FC236}">
                <a16:creationId xmlns:a16="http://schemas.microsoft.com/office/drawing/2014/main" id="{469A2D87-6E15-43CD-AB33-41C6C54D6B27}"/>
              </a:ext>
            </a:extLst>
          </p:cNvPr>
          <p:cNvSpPr/>
          <p:nvPr/>
        </p:nvSpPr>
        <p:spPr>
          <a:xfrm>
            <a:off x="7060295" y="2576121"/>
            <a:ext cx="967246" cy="980042"/>
          </a:xfrm>
          <a:prstGeom prst="noSmoking">
            <a:avLst/>
          </a:prstGeom>
          <a:solidFill>
            <a:srgbClr val="FF99CC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441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1534" y="816598"/>
            <a:ext cx="5427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NettoOT-Bold" panose="02010804010101010104" pitchFamily="50" charset="0"/>
              </a:rPr>
              <a:t>Positive affirmation ideas…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72E1D06-2D3F-49E8-AF30-43C12124CADE}"/>
              </a:ext>
            </a:extLst>
          </p:cNvPr>
          <p:cNvGrpSpPr/>
          <p:nvPr/>
        </p:nvGrpSpPr>
        <p:grpSpPr>
          <a:xfrm>
            <a:off x="837501" y="1807045"/>
            <a:ext cx="2780654" cy="3142580"/>
            <a:chOff x="849953" y="2443111"/>
            <a:chExt cx="2780654" cy="3142580"/>
          </a:xfrm>
        </p:grpSpPr>
        <p:sp>
          <p:nvSpPr>
            <p:cNvPr id="3" name="6-Point Star 2"/>
            <p:cNvSpPr/>
            <p:nvPr/>
          </p:nvSpPr>
          <p:spPr>
            <a:xfrm>
              <a:off x="849953" y="2443111"/>
              <a:ext cx="2780654" cy="3142580"/>
            </a:xfrm>
            <a:prstGeom prst="star6">
              <a:avLst/>
            </a:prstGeom>
            <a:solidFill>
              <a:schemeClr val="bg1"/>
            </a:solidFill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828361" y="3146455"/>
              <a:ext cx="11652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latin typeface="NettoOT-Bold" panose="02010804010101010104" pitchFamily="50" charset="0"/>
                </a:rPr>
                <a:t>We are…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A87F1172-A2A6-4146-A9C6-ED76738574C3}"/>
              </a:ext>
            </a:extLst>
          </p:cNvPr>
          <p:cNvGrpSpPr/>
          <p:nvPr/>
        </p:nvGrpSpPr>
        <p:grpSpPr>
          <a:xfrm>
            <a:off x="2037517" y="5397807"/>
            <a:ext cx="2780654" cy="3142580"/>
            <a:chOff x="2672980" y="4649698"/>
            <a:chExt cx="2780654" cy="3142580"/>
          </a:xfrm>
        </p:grpSpPr>
        <p:sp>
          <p:nvSpPr>
            <p:cNvPr id="6" name="6-Point Star 5"/>
            <p:cNvSpPr/>
            <p:nvPr/>
          </p:nvSpPr>
          <p:spPr>
            <a:xfrm>
              <a:off x="2672980" y="4649698"/>
              <a:ext cx="2780654" cy="3142580"/>
            </a:xfrm>
            <a:prstGeom prst="star6">
              <a:avLst/>
            </a:prstGeom>
            <a:solidFill>
              <a:schemeClr val="bg1"/>
            </a:solidFill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18155" y="5329084"/>
              <a:ext cx="11652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latin typeface="NettoOT-Bold" panose="02010804010101010104" pitchFamily="50" charset="0"/>
                </a:rPr>
                <a:t>We can…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3CE45A7-99D8-40BE-9F91-7E9FE96E24C2}"/>
              </a:ext>
            </a:extLst>
          </p:cNvPr>
          <p:cNvGrpSpPr/>
          <p:nvPr/>
        </p:nvGrpSpPr>
        <p:grpSpPr>
          <a:xfrm>
            <a:off x="4845016" y="1277653"/>
            <a:ext cx="2780654" cy="3142580"/>
            <a:chOff x="5086365" y="1538810"/>
            <a:chExt cx="2780654" cy="3142580"/>
          </a:xfrm>
        </p:grpSpPr>
        <p:sp>
          <p:nvSpPr>
            <p:cNvPr id="16" name="6-Point Star 5">
              <a:extLst>
                <a:ext uri="{FF2B5EF4-FFF2-40B4-BE49-F238E27FC236}">
                  <a16:creationId xmlns:a16="http://schemas.microsoft.com/office/drawing/2014/main" id="{B1887BC9-02AE-46C9-AF3D-8EBAB071B713}"/>
                </a:ext>
              </a:extLst>
            </p:cNvPr>
            <p:cNvSpPr/>
            <p:nvPr/>
          </p:nvSpPr>
          <p:spPr>
            <a:xfrm>
              <a:off x="5086365" y="1538810"/>
              <a:ext cx="2780654" cy="3142580"/>
            </a:xfrm>
            <a:prstGeom prst="star6">
              <a:avLst/>
            </a:prstGeom>
            <a:solidFill>
              <a:schemeClr val="bg1"/>
            </a:solidFill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26AEB85-A3DF-45A8-8124-60B2F9D561E9}"/>
                </a:ext>
              </a:extLst>
            </p:cNvPr>
            <p:cNvSpPr txBox="1"/>
            <p:nvPr/>
          </p:nvSpPr>
          <p:spPr>
            <a:xfrm>
              <a:off x="6031540" y="2218196"/>
              <a:ext cx="11652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latin typeface="NettoOT-Bold" panose="02010804010101010104" pitchFamily="50" charset="0"/>
                </a:rPr>
                <a:t>We can…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866AEC48-5ADE-45FF-AE6B-9C2F58D816D0}"/>
              </a:ext>
            </a:extLst>
          </p:cNvPr>
          <p:cNvGrpSpPr/>
          <p:nvPr/>
        </p:nvGrpSpPr>
        <p:grpSpPr>
          <a:xfrm>
            <a:off x="5565090" y="4675180"/>
            <a:ext cx="2780654" cy="3142580"/>
            <a:chOff x="6031540" y="4880382"/>
            <a:chExt cx="2780654" cy="3142580"/>
          </a:xfrm>
        </p:grpSpPr>
        <p:sp>
          <p:nvSpPr>
            <p:cNvPr id="18" name="6-Point Star 2">
              <a:extLst>
                <a:ext uri="{FF2B5EF4-FFF2-40B4-BE49-F238E27FC236}">
                  <a16:creationId xmlns:a16="http://schemas.microsoft.com/office/drawing/2014/main" id="{2273EA7A-09A0-4617-915A-0D92A6444C5A}"/>
                </a:ext>
              </a:extLst>
            </p:cNvPr>
            <p:cNvSpPr/>
            <p:nvPr/>
          </p:nvSpPr>
          <p:spPr>
            <a:xfrm>
              <a:off x="6031540" y="4880382"/>
              <a:ext cx="2780654" cy="3142580"/>
            </a:xfrm>
            <a:prstGeom prst="star6">
              <a:avLst/>
            </a:prstGeom>
            <a:solidFill>
              <a:schemeClr val="bg1"/>
            </a:solidFill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135EA78-C956-438F-BC64-CE155DD47E3B}"/>
                </a:ext>
              </a:extLst>
            </p:cNvPr>
            <p:cNvSpPr txBox="1"/>
            <p:nvPr/>
          </p:nvSpPr>
          <p:spPr>
            <a:xfrm>
              <a:off x="7009948" y="5583726"/>
              <a:ext cx="11652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latin typeface="NettoOT-Bold" panose="02010804010101010104" pitchFamily="50" charset="0"/>
                </a:rPr>
                <a:t>We are…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BC81FD1-2825-445C-9D53-B504E068BD64}"/>
              </a:ext>
            </a:extLst>
          </p:cNvPr>
          <p:cNvGrpSpPr/>
          <p:nvPr/>
        </p:nvGrpSpPr>
        <p:grpSpPr>
          <a:xfrm>
            <a:off x="8647511" y="1658020"/>
            <a:ext cx="2780654" cy="3142580"/>
            <a:chOff x="8891750" y="2068202"/>
            <a:chExt cx="2780654" cy="3142580"/>
          </a:xfrm>
        </p:grpSpPr>
        <p:sp>
          <p:nvSpPr>
            <p:cNvPr id="20" name="6-Point Star 2">
              <a:extLst>
                <a:ext uri="{FF2B5EF4-FFF2-40B4-BE49-F238E27FC236}">
                  <a16:creationId xmlns:a16="http://schemas.microsoft.com/office/drawing/2014/main" id="{2B9DA8E5-3B9A-41CA-AD41-F0A058195A4E}"/>
                </a:ext>
              </a:extLst>
            </p:cNvPr>
            <p:cNvSpPr/>
            <p:nvPr/>
          </p:nvSpPr>
          <p:spPr>
            <a:xfrm>
              <a:off x="8891750" y="2068202"/>
              <a:ext cx="2780654" cy="3142580"/>
            </a:xfrm>
            <a:prstGeom prst="star6">
              <a:avLst/>
            </a:prstGeom>
            <a:solidFill>
              <a:schemeClr val="bg1"/>
            </a:solidFill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09CADDD-8533-4EF9-AFA8-2AB03EE87C08}"/>
                </a:ext>
              </a:extLst>
            </p:cNvPr>
            <p:cNvSpPr txBox="1"/>
            <p:nvPr/>
          </p:nvSpPr>
          <p:spPr>
            <a:xfrm>
              <a:off x="9870158" y="2771546"/>
              <a:ext cx="11652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latin typeface="NettoOT-Bold" panose="02010804010101010104" pitchFamily="50" charset="0"/>
                </a:rPr>
                <a:t>We are…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6F3290E-A34C-4CB1-BFE7-C00E530B4D9C}"/>
              </a:ext>
            </a:extLst>
          </p:cNvPr>
          <p:cNvGrpSpPr/>
          <p:nvPr/>
        </p:nvGrpSpPr>
        <p:grpSpPr>
          <a:xfrm>
            <a:off x="9092663" y="5547801"/>
            <a:ext cx="2780654" cy="3142580"/>
            <a:chOff x="5086365" y="1538810"/>
            <a:chExt cx="2780654" cy="3142580"/>
          </a:xfrm>
        </p:grpSpPr>
        <p:sp>
          <p:nvSpPr>
            <p:cNvPr id="25" name="6-Point Star 5">
              <a:extLst>
                <a:ext uri="{FF2B5EF4-FFF2-40B4-BE49-F238E27FC236}">
                  <a16:creationId xmlns:a16="http://schemas.microsoft.com/office/drawing/2014/main" id="{9444F3A8-1185-4AC9-B29F-5EBE331B56AB}"/>
                </a:ext>
              </a:extLst>
            </p:cNvPr>
            <p:cNvSpPr/>
            <p:nvPr/>
          </p:nvSpPr>
          <p:spPr>
            <a:xfrm>
              <a:off x="5086365" y="1538810"/>
              <a:ext cx="2780654" cy="3142580"/>
            </a:xfrm>
            <a:prstGeom prst="star6">
              <a:avLst/>
            </a:prstGeom>
            <a:solidFill>
              <a:schemeClr val="bg1"/>
            </a:solidFill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8CABB9D4-8A47-4EED-86DA-552B4ED43690}"/>
                </a:ext>
              </a:extLst>
            </p:cNvPr>
            <p:cNvSpPr txBox="1"/>
            <p:nvPr/>
          </p:nvSpPr>
          <p:spPr>
            <a:xfrm>
              <a:off x="6031540" y="2218196"/>
              <a:ext cx="11652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latin typeface="NettoOT-Bold" panose="02010804010101010104" pitchFamily="50" charset="0"/>
                </a:rPr>
                <a:t>We can…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02526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ign, food, clock&#10;&#10;Description automatically generated">
            <a:extLst>
              <a:ext uri="{FF2B5EF4-FFF2-40B4-BE49-F238E27FC236}">
                <a16:creationId xmlns:a16="http://schemas.microsoft.com/office/drawing/2014/main" id="{8E618EF1-79D8-46D6-842C-6C91FEC960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154" y="2380998"/>
            <a:ext cx="8623292" cy="4839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872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264</TotalTime>
  <Words>85</Words>
  <Application>Microsoft Office PowerPoint</Application>
  <PresentationFormat>A3 Paper (297x420 mm)</PresentationFormat>
  <Paragraphs>62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Calibri Light</vt:lpstr>
      <vt:lpstr>Arial</vt:lpstr>
      <vt:lpstr>Calibri</vt:lpstr>
      <vt:lpstr>NettoOT-Bold</vt:lpstr>
      <vt:lpstr>Bradley Hand ITC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Lindsay Buck</dc:creator>
  <cp:lastModifiedBy>Gareth Cort</cp:lastModifiedBy>
  <cp:revision>33</cp:revision>
  <cp:lastPrinted>2019-08-06T11:45:43Z</cp:lastPrinted>
  <dcterms:created xsi:type="dcterms:W3CDTF">2019-08-06T09:24:07Z</dcterms:created>
  <dcterms:modified xsi:type="dcterms:W3CDTF">2019-10-22T10:43:05Z</dcterms:modified>
</cp:coreProperties>
</file>